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81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62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6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19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7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29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2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67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46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67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22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CDA7-A80B-2C48-A97C-3211E7AE25A6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5E8-EA3A-1F47-B0F8-1C125A36E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2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i="0" kern="1200" cap="small">
          <a:solidFill>
            <a:schemeClr val="tx1"/>
          </a:solidFill>
          <a:effectLst>
            <a:glow rad="254000">
              <a:schemeClr val="bg1">
                <a:alpha val="75000"/>
              </a:schemeClr>
            </a:glow>
          </a:effectLst>
          <a:latin typeface="Hoefler Text"/>
          <a:ea typeface="+mj-ea"/>
          <a:cs typeface="Hoefler Tex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effectLst>
            <a:glow rad="2540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effectLst>
            <a:glow rad="2540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effectLst>
            <a:glow rad="2540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effectLst>
            <a:glow rad="2540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effectLst>
            <a:glow rad="2540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04694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/>
              <a:t>Thankfulness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07213"/>
            <a:ext cx="4114359" cy="701012"/>
          </a:xfrm>
        </p:spPr>
        <p:txBody>
          <a:bodyPr/>
          <a:lstStyle/>
          <a:p>
            <a:pPr algn="l"/>
            <a:r>
              <a:rPr lang="en-US" dirty="0" smtClean="0"/>
              <a:t>1 Thessalonians 5:18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4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Thankfulness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19" y="1269891"/>
            <a:ext cx="8397949" cy="38978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a pervasive theme in mere quantity (Psa. 107; Rom. 1:8; 1 Cor. 1:4).</a:t>
            </a:r>
          </a:p>
          <a:p>
            <a:r>
              <a:rPr lang="en-US" dirty="0" smtClean="0"/>
              <a:t>It is part of worship (Lev. 22:29; 1 Cor. 14:16-17; Eph. 5:19; Col. 3:16).</a:t>
            </a:r>
          </a:p>
          <a:p>
            <a:r>
              <a:rPr lang="en-US" dirty="0" smtClean="0"/>
              <a:t>It goes with having authority for everything (Col. 3:17; 4:2).</a:t>
            </a:r>
          </a:p>
          <a:p>
            <a:r>
              <a:rPr lang="en-US" dirty="0" smtClean="0"/>
              <a:t>It is the thing that should crowd out sinful speech (Eph. 5:4).</a:t>
            </a:r>
          </a:p>
          <a:p>
            <a:r>
              <a:rPr lang="en-US" dirty="0" smtClean="0"/>
              <a:t>Ingratitude is at the heart of rebellion toward God (Rom. 1:21).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941774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Meaning of Thankfulness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19" y="1269891"/>
            <a:ext cx="8397949" cy="3897854"/>
          </a:xfrm>
        </p:spPr>
        <p:txBody>
          <a:bodyPr>
            <a:normAutofit/>
          </a:bodyPr>
          <a:lstStyle/>
          <a:p>
            <a:r>
              <a:rPr lang="en-US" dirty="0" smtClean="0"/>
              <a:t>The most common New Testament word means “to return grace” (2 Cor. 4:15; </a:t>
            </a:r>
            <a:r>
              <a:rPr lang="en-US" dirty="0" err="1" smtClean="0"/>
              <a:t>Lk</a:t>
            </a:r>
            <a:r>
              <a:rPr lang="en-US" dirty="0" smtClean="0"/>
              <a:t>. 17:9).</a:t>
            </a:r>
          </a:p>
          <a:p>
            <a:r>
              <a:rPr lang="en-US" dirty="0" smtClean="0"/>
              <a:t>One Old Testament word means to “make known” (Psa. 9:1; 105:1).</a:t>
            </a:r>
          </a:p>
          <a:p>
            <a:r>
              <a:rPr lang="en-US" dirty="0" smtClean="0"/>
              <a:t>This leads to a connection between “blessing” and “giving thanks” for (Matt. 26:26; </a:t>
            </a:r>
            <a:r>
              <a:rPr lang="en-US" dirty="0" err="1" smtClean="0"/>
              <a:t>Lk</a:t>
            </a:r>
            <a:r>
              <a:rPr lang="en-US" dirty="0" smtClean="0"/>
              <a:t>. 22:19).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58900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Difficulty of Thankfulness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19" y="1269891"/>
            <a:ext cx="8397949" cy="3897854"/>
          </a:xfrm>
        </p:spPr>
        <p:txBody>
          <a:bodyPr>
            <a:normAutofit/>
          </a:bodyPr>
          <a:lstStyle/>
          <a:p>
            <a:r>
              <a:rPr lang="en-US" dirty="0" smtClean="0"/>
              <a:t>Be thankful in </a:t>
            </a:r>
            <a:r>
              <a:rPr lang="en-US" i="1" dirty="0" smtClean="0"/>
              <a:t>everything </a:t>
            </a:r>
            <a:r>
              <a:rPr lang="en-US" dirty="0" smtClean="0"/>
              <a:t>(1 Thess. 5:18; 2 Cor. 12:7-10).</a:t>
            </a:r>
          </a:p>
          <a:p>
            <a:r>
              <a:rPr lang="en-US" dirty="0" smtClean="0"/>
              <a:t>We forget about our greatest gift (Eph. 1:3).</a:t>
            </a:r>
          </a:p>
          <a:p>
            <a:r>
              <a:rPr lang="en-US" dirty="0" smtClean="0"/>
              <a:t>We forget that the giver knows best (Rom. 8:28).</a:t>
            </a:r>
          </a:p>
          <a:p>
            <a:r>
              <a:rPr lang="en-US" dirty="0" smtClean="0"/>
              <a:t>We fail to look past the present (Jas. 1:2-4).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62773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217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Thankfulness</vt:lpstr>
      <vt:lpstr>The Importance of Thankfulness</vt:lpstr>
      <vt:lpstr>The Meaning of Thankfulness</vt:lpstr>
      <vt:lpstr>The Difficulty of Thankfulness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pepperrd</cp:lastModifiedBy>
  <cp:revision>4</cp:revision>
  <dcterms:created xsi:type="dcterms:W3CDTF">2015-11-22T13:16:55Z</dcterms:created>
  <dcterms:modified xsi:type="dcterms:W3CDTF">2015-11-23T00:26:15Z</dcterms:modified>
</cp:coreProperties>
</file>