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85" d="100"/>
          <a:sy n="85" d="100"/>
        </p:scale>
        <p:origin x="2944" y="14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8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9882" y="0"/>
            <a:ext cx="9173882" cy="5143500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9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2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4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7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140" y="0"/>
            <a:ext cx="917414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ACB6-AC88-FD45-8A62-3395381A62CD}" type="datetimeFigureOut">
              <a:rPr lang="en-US" smtClean="0"/>
              <a:pPr/>
              <a:t>12/26/15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52957-3AE2-8149-BCA3-A1F3C02B4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Footlight MT Light"/>
          <a:ea typeface="+mj-ea"/>
          <a:cs typeface="Footlight MT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3175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28430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Keeping Ourselves Pure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58528"/>
            <a:ext cx="4589929" cy="684972"/>
          </a:xfrm>
        </p:spPr>
        <p:txBody>
          <a:bodyPr/>
          <a:lstStyle/>
          <a:p>
            <a:pPr algn="l"/>
            <a:r>
              <a:rPr lang="en-US" dirty="0" smtClean="0"/>
              <a:t>1 Thessalonians 4:3-8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is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4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Paul is talking about ANY sexual activity outside of marriage (Heb. </a:t>
            </a:r>
            <a:r>
              <a:rPr lang="en-US" smtClean="0"/>
              <a:t>13:4; </a:t>
            </a:r>
            <a:r>
              <a:rPr lang="en-US" dirty="0" smtClean="0"/>
              <a:t>Matt. 5:27-28, 32).</a:t>
            </a:r>
          </a:p>
          <a:p>
            <a:r>
              <a:rPr lang="en-US" dirty="0" smtClean="0"/>
              <a:t>Consider the weight God places on this sin (Mal. 2:16; Matt. 19:9).</a:t>
            </a:r>
          </a:p>
          <a:p>
            <a:r>
              <a:rPr lang="en-US" dirty="0" smtClean="0"/>
              <a:t>The rule is to abstain (cf. Matt. 6:2).</a:t>
            </a:r>
          </a:p>
          <a:p>
            <a:r>
              <a:rPr lang="en-US" dirty="0" smtClean="0"/>
              <a:t>But what if someone has already lost their purity (1 Cor. 6:10-11)?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642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75</Words>
  <Application>Microsoft Macintosh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Footlight MT Light</vt:lpstr>
      <vt:lpstr>Office Theme</vt:lpstr>
      <vt:lpstr>Keeping Ourselves Pure</vt:lpstr>
      <vt:lpstr>The Rule is Clear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Ourselves Pure</dc:title>
  <dc:creator>Stephen Russell</dc:creator>
  <cp:lastModifiedBy>Brad Collins</cp:lastModifiedBy>
  <cp:revision>10</cp:revision>
  <dcterms:created xsi:type="dcterms:W3CDTF">2015-12-18T22:19:17Z</dcterms:created>
  <dcterms:modified xsi:type="dcterms:W3CDTF">2015-12-26T13:16:36Z</dcterms:modified>
</cp:coreProperties>
</file>