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85" d="100"/>
          <a:sy n="85" d="100"/>
        </p:scale>
        <p:origin x="2944" y="14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8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9882" y="0"/>
            <a:ext cx="9173882" cy="5143500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9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2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4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7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8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0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140" y="0"/>
            <a:ext cx="917414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Footlight MT Light"/>
          <a:ea typeface="+mj-ea"/>
          <a:cs typeface="Footlight MT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28430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Keeping Ourselves Pure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58528"/>
            <a:ext cx="4589929" cy="684972"/>
          </a:xfrm>
        </p:spPr>
        <p:txBody>
          <a:bodyPr/>
          <a:lstStyle/>
          <a:p>
            <a:pPr algn="l"/>
            <a:r>
              <a:rPr lang="en-US" dirty="0" smtClean="0"/>
              <a:t>1 Thessalonians 4:3-8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Not Just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4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are stealing when you do this.</a:t>
            </a:r>
          </a:p>
          <a:p>
            <a:pPr lvl="1"/>
            <a:r>
              <a:rPr lang="en-US" dirty="0" smtClean="0"/>
              <a:t>You are taking something from someone (2 Cor. 12:16-18).</a:t>
            </a:r>
          </a:p>
          <a:p>
            <a:pPr lvl="1"/>
            <a:r>
              <a:rPr lang="en-US" dirty="0" smtClean="0"/>
              <a:t>You are stealing from the one who guards that person (Ex. 22:16-17).</a:t>
            </a:r>
          </a:p>
          <a:p>
            <a:pPr lvl="1"/>
            <a:r>
              <a:rPr lang="en-US" dirty="0" smtClean="0"/>
              <a:t>You are stealing from the spouse of that person (1 Cor. 7:5).</a:t>
            </a:r>
          </a:p>
          <a:p>
            <a:r>
              <a:rPr lang="en-US" dirty="0" smtClean="0"/>
              <a:t>God takes it personally (Eph. 4:30; Heb. 6:4).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9077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Self-Control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4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desire is not going to go away, so there must be control.</a:t>
            </a:r>
          </a:p>
          <a:p>
            <a:r>
              <a:rPr lang="en-US" dirty="0" smtClean="0"/>
              <a:t>We need to be characterized by self-control (1 Cor. 9:27; Tit. 2:12).</a:t>
            </a:r>
          </a:p>
          <a:p>
            <a:r>
              <a:rPr lang="en-US" dirty="0" smtClean="0"/>
              <a:t>Self-control starts early in the process (Jas. 1:14-15; </a:t>
            </a:r>
            <a:r>
              <a:rPr lang="en-US" dirty="0" err="1" smtClean="0"/>
              <a:t>SoS</a:t>
            </a:r>
            <a:r>
              <a:rPr lang="en-US" dirty="0" smtClean="0"/>
              <a:t> 2:7; Rom. 13:13-14; Matt. 5:29).</a:t>
            </a:r>
          </a:p>
          <a:p>
            <a:r>
              <a:rPr lang="en-US" dirty="0" smtClean="0"/>
              <a:t>Don’t act like someone is yours before they are (Gen. 26:8).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4036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Swimming Upstream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4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words were not written in a time of cultural prudishness.</a:t>
            </a:r>
          </a:p>
          <a:p>
            <a:r>
              <a:rPr lang="en-US" dirty="0" smtClean="0"/>
              <a:t>The Old Law specifies shocking immorality because others were involved in it (Lev. 18).</a:t>
            </a:r>
          </a:p>
          <a:p>
            <a:r>
              <a:rPr lang="en-US" dirty="0" smtClean="0"/>
              <a:t>The world is saturated with all that is sexual.</a:t>
            </a:r>
          </a:p>
          <a:p>
            <a:r>
              <a:rPr lang="en-US" dirty="0" smtClean="0"/>
              <a:t>We must saturate ourselves with something else (Job 31:1).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3055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201</Words>
  <Application>Microsoft Macintosh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Footlight MT Light</vt:lpstr>
      <vt:lpstr>Office Theme</vt:lpstr>
      <vt:lpstr>Keeping Ourselves Pure</vt:lpstr>
      <vt:lpstr>This is Not Just About You</vt:lpstr>
      <vt:lpstr>It Is About Self-Control</vt:lpstr>
      <vt:lpstr>We Are Swimming Upstream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Ourselves Pure</dc:title>
  <dc:creator>Stephen Russell</dc:creator>
  <cp:lastModifiedBy>Brad Collins</cp:lastModifiedBy>
  <cp:revision>10</cp:revision>
  <dcterms:created xsi:type="dcterms:W3CDTF">2015-12-18T22:19:17Z</dcterms:created>
  <dcterms:modified xsi:type="dcterms:W3CDTF">2015-12-26T13:17:04Z</dcterms:modified>
</cp:coreProperties>
</file>