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0"/>
    <p:restoredTop sz="94705"/>
  </p:normalViewPr>
  <p:slideViewPr>
    <p:cSldViewPr snapToGrid="0" snapToObjects="1">
      <p:cViewPr>
        <p:scale>
          <a:sx n="94" d="100"/>
          <a:sy n="94" d="100"/>
        </p:scale>
        <p:origin x="2160" y="11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94DD-4A4A-4D46-8D00-F0DF4B3A5579}" type="datetimeFigureOut">
              <a:rPr lang="en-US" smtClean="0"/>
              <a:t>12/28/15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B4C8-C6E3-CE4B-891D-5FC3812B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2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94DD-4A4A-4D46-8D00-F0DF4B3A5579}" type="datetimeFigureOut">
              <a:rPr lang="en-US" smtClean="0"/>
              <a:t>12/28/15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B4C8-C6E3-CE4B-891D-5FC3812B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94DD-4A4A-4D46-8D00-F0DF4B3A5579}" type="datetimeFigureOut">
              <a:rPr lang="en-US" smtClean="0"/>
              <a:t>12/28/15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B4C8-C6E3-CE4B-891D-5FC3812B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2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94DD-4A4A-4D46-8D00-F0DF4B3A5579}" type="datetimeFigureOut">
              <a:rPr lang="en-US" smtClean="0"/>
              <a:t>12/28/15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B4C8-C6E3-CE4B-891D-5FC3812B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7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94DD-4A4A-4D46-8D00-F0DF4B3A5579}" type="datetimeFigureOut">
              <a:rPr lang="en-US" smtClean="0"/>
              <a:t>12/28/15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B4C8-C6E3-CE4B-891D-5FC3812B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6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94DD-4A4A-4D46-8D00-F0DF4B3A5579}" type="datetimeFigureOut">
              <a:rPr lang="en-US" smtClean="0"/>
              <a:t>12/28/15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B4C8-C6E3-CE4B-891D-5FC3812B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7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94DD-4A4A-4D46-8D00-F0DF4B3A5579}" type="datetimeFigureOut">
              <a:rPr lang="en-US" smtClean="0"/>
              <a:t>12/28/15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B4C8-C6E3-CE4B-891D-5FC3812B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9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94DD-4A4A-4D46-8D00-F0DF4B3A5579}" type="datetimeFigureOut">
              <a:rPr lang="en-US" smtClean="0"/>
              <a:t>12/28/15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B4C8-C6E3-CE4B-891D-5FC3812B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4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94DD-4A4A-4D46-8D00-F0DF4B3A5579}" type="datetimeFigureOut">
              <a:rPr lang="en-US" smtClean="0"/>
              <a:t>12/28/15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B4C8-C6E3-CE4B-891D-5FC3812B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6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94DD-4A4A-4D46-8D00-F0DF4B3A5579}" type="datetimeFigureOut">
              <a:rPr lang="en-US" smtClean="0"/>
              <a:t>12/28/15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B4C8-C6E3-CE4B-891D-5FC3812B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2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94DD-4A4A-4D46-8D00-F0DF4B3A5579}" type="datetimeFigureOut">
              <a:rPr lang="en-US" smtClean="0"/>
              <a:t>12/28/15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B4C8-C6E3-CE4B-891D-5FC3812B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3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794DD-4A4A-4D46-8D00-F0DF4B3A5579}" type="datetimeFigureOut">
              <a:rPr lang="en-US" smtClean="0"/>
              <a:t>12/28/15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7B4C8-C6E3-CE4B-891D-5FC3812BD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5400" kern="1200">
          <a:solidFill>
            <a:schemeClr val="bg1"/>
          </a:solidFill>
          <a:effectLst>
            <a:glow rad="254000">
              <a:schemeClr val="tx1">
                <a:alpha val="65000"/>
              </a:schemeClr>
            </a:glow>
          </a:effectLst>
          <a:latin typeface="Gabriola"/>
          <a:ea typeface="+mj-ea"/>
          <a:cs typeface="Gabriol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effectLst>
            <a:glow rad="254000">
              <a:schemeClr val="tx1">
                <a:alpha val="70000"/>
              </a:schemeClr>
            </a:glo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effectLst>
            <a:glow rad="254000">
              <a:schemeClr val="tx1">
                <a:alpha val="70000"/>
              </a:schemeClr>
            </a:glow>
          </a:effectLst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effectLst>
            <a:glow rad="254000">
              <a:schemeClr val="tx1">
                <a:alpha val="70000"/>
              </a:schemeClr>
            </a:glow>
          </a:effectLst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effectLst>
            <a:glow rad="254000">
              <a:schemeClr val="tx1">
                <a:alpha val="70000"/>
              </a:schemeClr>
            </a:glow>
          </a:effectLst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effectLst>
            <a:glow rad="254000">
              <a:schemeClr val="tx1">
                <a:alpha val="70000"/>
              </a:schemeClr>
            </a:glo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468911"/>
            <a:ext cx="7772400" cy="1102519"/>
          </a:xfrm>
        </p:spPr>
        <p:txBody>
          <a:bodyPr/>
          <a:lstStyle/>
          <a:p>
            <a:pPr algn="r"/>
            <a:r>
              <a:rPr lang="en-US" dirty="0" smtClean="0"/>
              <a:t>Melody in Our Hearts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0138" y="4424266"/>
            <a:ext cx="3083862" cy="719234"/>
          </a:xfrm>
        </p:spPr>
        <p:txBody>
          <a:bodyPr/>
          <a:lstStyle/>
          <a:p>
            <a:pPr algn="r"/>
            <a:r>
              <a:rPr lang="en-US" dirty="0" smtClean="0"/>
              <a:t>Ephesians 5:19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Nature of Worship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63602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Worship has been and is about what God wants (Heb. 11:4; Lev. 10:1-3; Ex. 32:4-6; 1 </a:t>
            </a:r>
            <a:r>
              <a:rPr lang="en-US" dirty="0" err="1" smtClean="0"/>
              <a:t>Kgs</a:t>
            </a:r>
            <a:r>
              <a:rPr lang="en-US" dirty="0" smtClean="0"/>
              <a:t>. 12:26-33).</a:t>
            </a:r>
          </a:p>
          <a:p>
            <a:r>
              <a:rPr lang="en-US" dirty="0" smtClean="0"/>
              <a:t>Worship is something that is set apart (Gen. 22:5; Ex. 33:10; Acts 24:11).</a:t>
            </a:r>
          </a:p>
          <a:p>
            <a:r>
              <a:rPr lang="en-US" dirty="0" smtClean="0"/>
              <a:t>Something may be fine for common usage but wrong for worship (1 Sam. 21:4-5; Ezek. 48:15).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2323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God Asked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63602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He did not ask for instruments at the beginning (Gen. 4:21).</a:t>
            </a:r>
          </a:p>
          <a:p>
            <a:r>
              <a:rPr lang="en-US" dirty="0" smtClean="0"/>
              <a:t>They are not even seen in worship until Moses (Gen. </a:t>
            </a:r>
            <a:r>
              <a:rPr lang="en-US" dirty="0"/>
              <a:t>3</a:t>
            </a:r>
            <a:r>
              <a:rPr lang="en-US" dirty="0" smtClean="0"/>
              <a:t>1:27; Job 21:12; Ex. 15).</a:t>
            </a:r>
          </a:p>
          <a:p>
            <a:r>
              <a:rPr lang="en-US" dirty="0" smtClean="0"/>
              <a:t>Let us put together some particulars of instruments in the Temple worship (1 Chron. 16:4-6; 23:5; 2 Chron. 5:12-13; 29:27-30).</a:t>
            </a:r>
          </a:p>
          <a:p>
            <a:r>
              <a:rPr lang="en-US" dirty="0" smtClean="0"/>
              <a:t>In the New Testament what has been external becomes internal (Jn. 4:21-24; Rom. 12:1-2; Eph. 5:19).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8949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168</Words>
  <Application>Microsoft Macintosh PowerPoint</Application>
  <PresentationFormat>On-screen Show (16:9)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Gabriola</vt:lpstr>
      <vt:lpstr>Arial</vt:lpstr>
      <vt:lpstr>Office Theme</vt:lpstr>
      <vt:lpstr>Melody in Our Hearts</vt:lpstr>
      <vt:lpstr>The Nature of Worship</vt:lpstr>
      <vt:lpstr>What Has God Asked For?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Russell</dc:creator>
  <cp:lastModifiedBy>Microsoft Office User</cp:lastModifiedBy>
  <cp:revision>7</cp:revision>
  <dcterms:created xsi:type="dcterms:W3CDTF">2015-12-27T06:30:34Z</dcterms:created>
  <dcterms:modified xsi:type="dcterms:W3CDTF">2015-12-28T16:47:46Z</dcterms:modified>
</cp:coreProperties>
</file>