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46" y="-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4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5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44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93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08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02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99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83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76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07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1B2C-A44D-0840-B796-68A6578C7EC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EFD92-9D0B-7B4D-90B2-36E683AF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07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54000">
              <a:schemeClr val="tx1">
                <a:alpha val="60000"/>
              </a:schemeClr>
            </a:glow>
          </a:effectLst>
          <a:latin typeface="Goudy Old Style"/>
          <a:ea typeface="+mj-ea"/>
          <a:cs typeface="Goudy Old Sty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1094" y="3659698"/>
            <a:ext cx="7262906" cy="957122"/>
          </a:xfrm>
        </p:spPr>
        <p:txBody>
          <a:bodyPr>
            <a:noAutofit/>
          </a:bodyPr>
          <a:lstStyle/>
          <a:p>
            <a:pPr algn="r"/>
            <a:r>
              <a:rPr lang="en-US" sz="6000" dirty="0" smtClean="0"/>
              <a:t>When you Fast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306" y="4437528"/>
            <a:ext cx="6173694" cy="705971"/>
          </a:xfrm>
        </p:spPr>
        <p:txBody>
          <a:bodyPr/>
          <a:lstStyle/>
          <a:p>
            <a:pPr algn="r"/>
            <a:r>
              <a:rPr lang="en-US" dirty="0" smtClean="0"/>
              <a:t>Joel 2:12-13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8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57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most common purpose is sorrow:</a:t>
            </a:r>
          </a:p>
          <a:p>
            <a:pPr lvl="1"/>
            <a:r>
              <a:rPr lang="en-US" dirty="0" smtClean="0"/>
              <a:t>Sorrow over transgression (1 Sam. 7:3-6; Neh. 9:1-3; Jonah 3:5-9).</a:t>
            </a:r>
          </a:p>
          <a:p>
            <a:pPr lvl="1"/>
            <a:r>
              <a:rPr lang="en-US" dirty="0" smtClean="0"/>
              <a:t>General sorrow (1 Sam. 31:11-13; 2 Sam. 1:11-12; Est. 4:1-3; Neh. 1:1-4).</a:t>
            </a:r>
          </a:p>
          <a:p>
            <a:r>
              <a:rPr lang="en-US" dirty="0" smtClean="0"/>
              <a:t>There is an element of humility here (1 </a:t>
            </a:r>
            <a:r>
              <a:rPr lang="en-US" dirty="0" err="1" smtClean="0"/>
              <a:t>Kgs</a:t>
            </a:r>
            <a:r>
              <a:rPr lang="en-US" dirty="0" smtClean="0"/>
              <a:t>. 21:23-29; Ez. 8:21-23; Psa. 35:12-14; 69:10-12).</a:t>
            </a:r>
          </a:p>
          <a:p>
            <a:r>
              <a:rPr lang="en-US" dirty="0" smtClean="0"/>
              <a:t>Sometimes there is a need for particular focus (Est. 4:16).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032714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573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Fasting may not be religious at all (Zech. 7:5-7).</a:t>
            </a:r>
          </a:p>
          <a:p>
            <a:r>
              <a:rPr lang="en-US" dirty="0" smtClean="0"/>
              <a:t>People want to substitute the action for the purpose behind the action (Isa. 58:1-11).</a:t>
            </a:r>
          </a:p>
          <a:p>
            <a:r>
              <a:rPr lang="en-US" dirty="0" smtClean="0"/>
              <a:t>Many look at religious ritual as a means to access God (Jer. 14:12).</a:t>
            </a:r>
          </a:p>
          <a:p>
            <a:r>
              <a:rPr lang="en-US" dirty="0" smtClean="0"/>
              <a:t>All of this leads to making a show of fasting (Matt. 6:16-18; </a:t>
            </a:r>
            <a:r>
              <a:rPr lang="en-US" dirty="0" err="1" smtClean="0"/>
              <a:t>Lk</a:t>
            </a:r>
            <a:r>
              <a:rPr lang="en-US" dirty="0" smtClean="0"/>
              <a:t>. 18:11-12).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56935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5731"/>
          </a:xfrm>
        </p:spPr>
        <p:txBody>
          <a:bodyPr>
            <a:normAutofit/>
          </a:bodyPr>
          <a:lstStyle/>
          <a:p>
            <a:r>
              <a:rPr lang="en-US" dirty="0" smtClean="0"/>
              <a:t>Open expressions of great sorrow are Biblical (Zech. 8:19; Matt. 9:14-15).</a:t>
            </a:r>
          </a:p>
          <a:p>
            <a:r>
              <a:rPr lang="en-US" dirty="0" smtClean="0"/>
              <a:t>We need to give due attention to important moments in our lives (Acts 13:2-3; 14:23).</a:t>
            </a:r>
          </a:p>
          <a:p>
            <a:r>
              <a:rPr lang="en-US" dirty="0" smtClean="0"/>
              <a:t>Fasting is largely a personal activity (Matt. 6:16-18).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51710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200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When you Fast</vt:lpstr>
      <vt:lpstr>The Purpose</vt:lpstr>
      <vt:lpstr>The Problems</vt:lpstr>
      <vt:lpstr>Some Application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pepperrd</cp:lastModifiedBy>
  <cp:revision>11</cp:revision>
  <dcterms:created xsi:type="dcterms:W3CDTF">2015-12-04T16:15:04Z</dcterms:created>
  <dcterms:modified xsi:type="dcterms:W3CDTF">2015-12-07T00:24:07Z</dcterms:modified>
</cp:coreProperties>
</file>