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65" d="100"/>
          <a:sy n="165" d="100"/>
        </p:scale>
        <p:origin x="664" y="1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3F3F-F370-E446-8B74-F563C5445E3D}" type="datetimeFigureOut">
              <a:rPr lang="en-US" smtClean="0"/>
              <a:t>1/9/16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9D54-F4DA-8845-90B3-17A706234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342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3F3F-F370-E446-8B74-F563C5445E3D}" type="datetimeFigureOut">
              <a:rPr lang="en-US" smtClean="0"/>
              <a:t>1/9/16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9D54-F4DA-8845-90B3-17A706234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963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3F3F-F370-E446-8B74-F563C5445E3D}" type="datetimeFigureOut">
              <a:rPr lang="en-US" smtClean="0"/>
              <a:t>1/9/16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9D54-F4DA-8845-90B3-17A706234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647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3F3F-F370-E446-8B74-F563C5445E3D}" type="datetimeFigureOut">
              <a:rPr lang="en-US" smtClean="0"/>
              <a:t>1/9/16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9D54-F4DA-8845-90B3-17A706234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822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3F3F-F370-E446-8B74-F563C5445E3D}" type="datetimeFigureOut">
              <a:rPr lang="en-US" smtClean="0"/>
              <a:t>1/9/16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9D54-F4DA-8845-90B3-17A706234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60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3F3F-F370-E446-8B74-F563C5445E3D}" type="datetimeFigureOut">
              <a:rPr lang="en-US" smtClean="0"/>
              <a:t>1/9/16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9D54-F4DA-8845-90B3-17A706234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641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3F3F-F370-E446-8B74-F563C5445E3D}" type="datetimeFigureOut">
              <a:rPr lang="en-US" smtClean="0"/>
              <a:t>1/9/16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9D54-F4DA-8845-90B3-17A706234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387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3F3F-F370-E446-8B74-F563C5445E3D}" type="datetimeFigureOut">
              <a:rPr lang="en-US" smtClean="0"/>
              <a:t>1/9/16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9D54-F4DA-8845-90B3-17A706234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34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3F3F-F370-E446-8B74-F563C5445E3D}" type="datetimeFigureOut">
              <a:rPr lang="en-US" smtClean="0"/>
              <a:t>1/9/16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9D54-F4DA-8845-90B3-17A706234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552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3F3F-F370-E446-8B74-F563C5445E3D}" type="datetimeFigureOut">
              <a:rPr lang="en-US" smtClean="0"/>
              <a:t>1/9/16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9D54-F4DA-8845-90B3-17A706234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088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3F3F-F370-E446-8B74-F563C5445E3D}" type="datetimeFigureOut">
              <a:rPr lang="en-US" smtClean="0"/>
              <a:t>1/9/16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19D54-F4DA-8845-90B3-17A706234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22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9144000" cy="514350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23F3F-F370-E446-8B74-F563C5445E3D}" type="datetimeFigureOut">
              <a:rPr lang="en-US" smtClean="0"/>
              <a:t>1/9/16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19D54-F4DA-8845-90B3-17A706234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538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small">
          <a:solidFill>
            <a:srgbClr val="FFFFFF"/>
          </a:solidFill>
          <a:effectLst>
            <a:glow rad="254000">
              <a:schemeClr val="tx1">
                <a:alpha val="65000"/>
              </a:schemeClr>
            </a:glow>
          </a:effectLst>
          <a:latin typeface="Eurostile"/>
          <a:ea typeface="+mj-ea"/>
          <a:cs typeface="Eurostil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FFFFFF"/>
          </a:solidFill>
          <a:effectLst>
            <a:glow rad="254000">
              <a:schemeClr val="tx1">
                <a:alpha val="65000"/>
              </a:schemeClr>
            </a:glo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FFFFF"/>
          </a:solidFill>
          <a:effectLst>
            <a:glow rad="254000">
              <a:schemeClr val="tx1">
                <a:alpha val="65000"/>
              </a:schemeClr>
            </a:glow>
          </a:effectLst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effectLst>
            <a:glow rad="254000">
              <a:schemeClr val="tx1">
                <a:alpha val="65000"/>
              </a:schemeClr>
            </a:glow>
          </a:effectLst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effectLst>
            <a:glow rad="254000">
              <a:schemeClr val="tx1">
                <a:alpha val="65000"/>
              </a:schemeClr>
            </a:glow>
          </a:effectLst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effectLst>
            <a:glow rad="254000">
              <a:schemeClr val="tx1">
                <a:alpha val="65000"/>
              </a:schemeClr>
            </a:glo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766005"/>
            <a:ext cx="9144000" cy="987276"/>
          </a:xfrm>
        </p:spPr>
        <p:txBody>
          <a:bodyPr>
            <a:normAutofit/>
          </a:bodyPr>
          <a:lstStyle/>
          <a:p>
            <a:pPr algn="r"/>
            <a:r>
              <a:rPr lang="en-US" dirty="0" smtClean="0"/>
              <a:t>The Encouragement of the Scriptures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4489705"/>
            <a:ext cx="6400800" cy="669906"/>
          </a:xfrm>
        </p:spPr>
        <p:txBody>
          <a:bodyPr/>
          <a:lstStyle/>
          <a:p>
            <a:pPr algn="r"/>
            <a:r>
              <a:rPr lang="en-US" dirty="0" smtClean="0"/>
              <a:t>Romans 15:4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17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Importance of Bible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863" y="1224569"/>
            <a:ext cx="8494455" cy="373272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This is God speaking to you (Psa. 12:6; 19:7; 2 Tim. 3:16).</a:t>
            </a:r>
          </a:p>
          <a:p>
            <a:r>
              <a:rPr lang="en-US" dirty="0" smtClean="0"/>
              <a:t>There is not other source for what you find here (Jn. 6:68).</a:t>
            </a:r>
          </a:p>
          <a:p>
            <a:r>
              <a:rPr lang="en-US" dirty="0" smtClean="0"/>
              <a:t>This is the source of your faith (Rom. 10:17).</a:t>
            </a:r>
          </a:p>
          <a:p>
            <a:r>
              <a:rPr lang="en-US" dirty="0" smtClean="0"/>
              <a:t>It is the source of life and godliness (2 Pet. 1:3-4).</a:t>
            </a:r>
          </a:p>
          <a:p>
            <a:r>
              <a:rPr lang="en-US" dirty="0" smtClean="0"/>
              <a:t>This is our guide through life (Psa. 119:105; Matt. 4:4).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608882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Main Objections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863" y="1224569"/>
            <a:ext cx="8494455" cy="3732725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 just don’t have the time.</a:t>
            </a:r>
          </a:p>
          <a:p>
            <a:r>
              <a:rPr lang="en-US" dirty="0" smtClean="0"/>
              <a:t>I don’t get anything out of it.</a:t>
            </a:r>
          </a:p>
          <a:p>
            <a:pPr lvl="1"/>
            <a:r>
              <a:rPr lang="en-US" dirty="0" smtClean="0"/>
              <a:t>Examine your motives (Rom. 10:14-21; Jn. 5:37-47).</a:t>
            </a:r>
          </a:p>
          <a:p>
            <a:pPr lvl="1"/>
            <a:r>
              <a:rPr lang="en-US" dirty="0" smtClean="0"/>
              <a:t>Listen to others who have read more (Acts 8:30-34; Heb. 13:7-8).</a:t>
            </a:r>
          </a:p>
          <a:p>
            <a:pPr lvl="1"/>
            <a:r>
              <a:rPr lang="en-US" dirty="0" smtClean="0"/>
              <a:t>Search for something (</a:t>
            </a:r>
            <a:r>
              <a:rPr lang="en-US" dirty="0" err="1" smtClean="0"/>
              <a:t>Lk</a:t>
            </a:r>
            <a:r>
              <a:rPr lang="en-US" dirty="0" smtClean="0"/>
              <a:t>. 24:27; Phil. 4:8).</a:t>
            </a:r>
          </a:p>
          <a:p>
            <a:pPr lvl="1"/>
            <a:r>
              <a:rPr lang="en-US" dirty="0" smtClean="0"/>
              <a:t>Read to apply (Jas. 1:22; 1 Cor. 10:1-12).</a:t>
            </a:r>
          </a:p>
          <a:p>
            <a:pPr lvl="1"/>
            <a:r>
              <a:rPr lang="en-US" dirty="0" smtClean="0"/>
              <a:t>Allow time to grow (Heb. 5:12-14; 1 Cor. 2:11-3:3; Mk. 9:24).</a:t>
            </a:r>
          </a:p>
          <a:p>
            <a:pPr lvl="1"/>
            <a:r>
              <a:rPr lang="en-US" dirty="0" smtClean="0"/>
              <a:t>Allow yourself to marvel (Psa. 119:18).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714482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Bible Reading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863" y="1224569"/>
            <a:ext cx="8494455" cy="3732725"/>
          </a:xfrm>
        </p:spPr>
        <p:txBody>
          <a:bodyPr>
            <a:normAutofit/>
          </a:bodyPr>
          <a:lstStyle/>
          <a:p>
            <a:r>
              <a:rPr lang="en-US" dirty="0" smtClean="0"/>
              <a:t>Read without distraction (Psa. 119:148).</a:t>
            </a:r>
          </a:p>
          <a:p>
            <a:r>
              <a:rPr lang="en-US" dirty="0" smtClean="0"/>
              <a:t>Write it out (Deut. 17:18-19).</a:t>
            </a:r>
          </a:p>
          <a:p>
            <a:r>
              <a:rPr lang="en-US" dirty="0" smtClean="0"/>
              <a:t>Memorize scripture (Psa. 119:11).</a:t>
            </a:r>
          </a:p>
          <a:p>
            <a:r>
              <a:rPr lang="en-US" dirty="0" smtClean="0"/>
              <a:t>Read units (</a:t>
            </a:r>
            <a:r>
              <a:rPr lang="en-US" dirty="0" err="1" smtClean="0"/>
              <a:t>Lk</a:t>
            </a:r>
            <a:r>
              <a:rPr lang="en-US" dirty="0" smtClean="0"/>
              <a:t>. 1:1-3; Acts 1:1; Deut. 31:10-13).</a:t>
            </a:r>
          </a:p>
          <a:p>
            <a:r>
              <a:rPr lang="en-US" dirty="0" smtClean="0"/>
              <a:t>Read different translations.</a:t>
            </a:r>
          </a:p>
          <a:p>
            <a:r>
              <a:rPr lang="en-US" dirty="0" smtClean="0"/>
              <a:t>Listen to others read, and read to others.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574432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237</Words>
  <Application>Microsoft Macintosh PowerPoint</Application>
  <PresentationFormat>On-screen Show (16:9)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Eurostile</vt:lpstr>
      <vt:lpstr>Office Theme</vt:lpstr>
      <vt:lpstr>The Encouragement of the Scriptures</vt:lpstr>
      <vt:lpstr>The Importance of Bible Reading</vt:lpstr>
      <vt:lpstr>Two Main Objections</vt:lpstr>
      <vt:lpstr>Bible Reading Tips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Russell</dc:creator>
  <cp:lastModifiedBy>Brad Collins</cp:lastModifiedBy>
  <cp:revision>5</cp:revision>
  <dcterms:created xsi:type="dcterms:W3CDTF">2016-01-03T03:49:54Z</dcterms:created>
  <dcterms:modified xsi:type="dcterms:W3CDTF">2016-01-09T23:41:50Z</dcterms:modified>
</cp:coreProperties>
</file>