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8" autoAdjust="0"/>
    <p:restoredTop sz="94705"/>
  </p:normalViewPr>
  <p:slideViewPr>
    <p:cSldViewPr snapToGrid="0" snapToObjects="1">
      <p:cViewPr>
        <p:scale>
          <a:sx n="81" d="100"/>
          <a:sy n="81" d="100"/>
        </p:scale>
        <p:origin x="2120" y="1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Perpetua Titling MT"/>
          <a:ea typeface="+mj-ea"/>
          <a:cs typeface="Perpetua Titling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0005" y="1819037"/>
            <a:ext cx="4879674" cy="2898967"/>
          </a:xfrm>
        </p:spPr>
        <p:txBody>
          <a:bodyPr>
            <a:noAutofit/>
          </a:bodyPr>
          <a:lstStyle/>
          <a:p>
            <a:r>
              <a:rPr lang="en-US" sz="5400" dirty="0" smtClean="0"/>
              <a:t>Why I Trust the Scriptures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2372" y="4482790"/>
            <a:ext cx="3821628" cy="660710"/>
          </a:xfrm>
        </p:spPr>
        <p:txBody>
          <a:bodyPr/>
          <a:lstStyle/>
          <a:p>
            <a:pPr algn="r"/>
            <a:r>
              <a:rPr lang="en-US" dirty="0" smtClean="0"/>
              <a:t>2 Peter 1:3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Have Good Translations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4" y="1200151"/>
            <a:ext cx="8557462" cy="37551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history of translations.</a:t>
            </a:r>
          </a:p>
          <a:p>
            <a:r>
              <a:rPr lang="en-US" dirty="0" smtClean="0"/>
              <a:t>Things to keep in mind about translations.</a:t>
            </a:r>
          </a:p>
          <a:p>
            <a:pPr lvl="1"/>
            <a:r>
              <a:rPr lang="en-US" dirty="0" smtClean="0"/>
              <a:t>What credentials and viewpoints to they bring to the table?</a:t>
            </a:r>
          </a:p>
          <a:p>
            <a:pPr lvl="1"/>
            <a:r>
              <a:rPr lang="en-US" dirty="0" smtClean="0"/>
              <a:t>What is their goal in making this translation?</a:t>
            </a:r>
          </a:p>
          <a:p>
            <a:pPr lvl="1"/>
            <a:r>
              <a:rPr lang="en-US" dirty="0" smtClean="0"/>
              <a:t>We need to be careful not to overstate the differences between translations.</a:t>
            </a:r>
          </a:p>
          <a:p>
            <a:pPr lvl="1"/>
            <a:r>
              <a:rPr lang="en-US" dirty="0" smtClean="0"/>
              <a:t>We will always need to be able to look back to the original languages.</a:t>
            </a:r>
          </a:p>
        </p:txBody>
      </p:sp>
    </p:spTree>
    <p:extLst>
      <p:ext uri="{BB962C8B-B14F-4D97-AF65-F5344CB8AC3E}">
        <p14:creationId xmlns:p14="http://schemas.microsoft.com/office/powerpoint/2010/main" val="297629133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Have Good Translations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925203"/>
            <a:ext cx="9144000" cy="42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7607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13919</TotalTime>
  <Words>78</Words>
  <Application>Microsoft Macintosh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Perpetua Titling MT</vt:lpstr>
      <vt:lpstr>Office Theme</vt:lpstr>
      <vt:lpstr>Why I Trust the Scriptures</vt:lpstr>
      <vt:lpstr>We Have Good Translations</vt:lpstr>
      <vt:lpstr>We Have Good Translations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62</cp:revision>
  <dcterms:created xsi:type="dcterms:W3CDTF">2010-04-12T23:12:02Z</dcterms:created>
  <dcterms:modified xsi:type="dcterms:W3CDTF">2016-01-26T13:29:51Z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