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9" r:id="rId1"/>
    <p:sldMasterId id="2147483921" r:id="rId2"/>
    <p:sldMasterId id="2147484053" r:id="rId3"/>
  </p:sldMasterIdLst>
  <p:handoutMasterIdLst>
    <p:handoutMasterId r:id="rId14"/>
  </p:handoutMasterIdLst>
  <p:sldIdLst>
    <p:sldId id="256" r:id="rId4"/>
    <p:sldId id="265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7053263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8B293428-B4E2-4FDC-B424-6D716D7C88F3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45CE4FA8-0A28-42F8-83BA-CDAD60D6C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08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4838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851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350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989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730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958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211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235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0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6301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0653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962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598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5470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2999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4323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583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842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3264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9457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57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1441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0569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1591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3792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6124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3221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2018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4165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1017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9811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6201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347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686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543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2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4128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067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890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38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58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78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65" r:id="rId12"/>
    <p:sldLayoutId id="2147484066" r:id="rId13"/>
    <p:sldLayoutId id="2147484067" r:id="rId14"/>
    <p:sldLayoutId id="2147484068" r:id="rId15"/>
    <p:sldLayoutId id="2147484069" r:id="rId16"/>
    <p:sldLayoutId id="214748407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God didn’t get anything wrong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II Peter 3:9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110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Where is the proof of equality?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 smtClean="0"/>
              <a:t>God helps those seeking – find!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</a:t>
            </a:r>
            <a:r>
              <a:rPr lang="en-US" sz="2800" dirty="0" smtClean="0"/>
              <a:t>Col. 4:7-9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Matt. 7:7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II Pet. 3:9-12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Mk. 16:15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              What are you looking for?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1061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all men have in common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 </a:t>
            </a:r>
            <a:r>
              <a:rPr lang="en-US" sz="3600" dirty="0" smtClean="0"/>
              <a:t>“The Lord is not slack concerning His promise, as some count slackness, but is longsuffering toward us, not willing </a:t>
            </a:r>
            <a:r>
              <a:rPr lang="en-US" sz="3600" u="sng" dirty="0" smtClean="0"/>
              <a:t>that any</a:t>
            </a:r>
            <a:r>
              <a:rPr lang="en-US" sz="3600" dirty="0" smtClean="0"/>
              <a:t> should perish but that all should come to repentance.”  </a:t>
            </a:r>
          </a:p>
          <a:p>
            <a:pPr marL="0" indent="0" algn="just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                                     II Peter 3:9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17428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Where is the proof of equality?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 smtClean="0"/>
              <a:t>He created man “good”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sz="3200" dirty="0" smtClean="0"/>
              <a:t>Gen</a:t>
            </a:r>
            <a:r>
              <a:rPr lang="en-US" sz="3200" dirty="0" smtClean="0"/>
              <a:t>. 1:27, 31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Eccl. 7:29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Ezek. 18:20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I Kgs. 15:3,11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Eph. 1:7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9869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Where is the proof of equality?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630" y="2484408"/>
            <a:ext cx="8480372" cy="3617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He preserved His word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</a:t>
            </a:r>
            <a:r>
              <a:rPr lang="en-US" sz="3200" dirty="0" smtClean="0"/>
              <a:t>Jn. 20:30,31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</a:t>
            </a:r>
            <a:r>
              <a:rPr lang="en-US" sz="3200" dirty="0" smtClean="0"/>
              <a:t>  Heb</a:t>
            </a:r>
            <a:r>
              <a:rPr lang="en-US" sz="3200" dirty="0" smtClean="0"/>
              <a:t>. 1:1-2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</a:t>
            </a:r>
            <a:r>
              <a:rPr lang="en-US" sz="3200" dirty="0" smtClean="0"/>
              <a:t>   Jas</a:t>
            </a:r>
            <a:r>
              <a:rPr lang="en-US" sz="3200" dirty="0" smtClean="0"/>
              <a:t>. 1:25</a:t>
            </a:r>
          </a:p>
          <a:p>
            <a:pPr marL="0" indent="0">
              <a:buNone/>
            </a:pPr>
            <a:r>
              <a:rPr lang="en-US" sz="3200" dirty="0" smtClean="0"/>
              <a:t>        Jn</a:t>
            </a:r>
            <a:r>
              <a:rPr lang="en-US" sz="3200" dirty="0" smtClean="0"/>
              <a:t>. 16:13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Eph. 3:3-4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96804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Where is the proof of equality?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 smtClean="0"/>
              <a:t>He didn’t rest salvation for man upon another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</a:t>
            </a:r>
            <a:r>
              <a:rPr lang="en-US" sz="3200" dirty="0" smtClean="0"/>
              <a:t>Acts 17:11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Matt. 23:3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Matt. 7:7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Jn. 8:32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I Jn. 4:1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8019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Where is the proof of equality?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200" dirty="0" smtClean="0"/>
              <a:t>He has a better standard of forgiveness</a:t>
            </a:r>
          </a:p>
          <a:p>
            <a:pPr marL="0" indent="0">
              <a:buNone/>
            </a:pPr>
            <a:r>
              <a:rPr lang="en-US" dirty="0" smtClean="0"/>
              <a:t>             </a:t>
            </a:r>
            <a:r>
              <a:rPr lang="en-US" sz="3200" dirty="0" smtClean="0"/>
              <a:t>Jude 3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Rom. 6:17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Matt. 18:21,22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Acts 9:4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Jn. 8:3,4,10,11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I Cor. 6:9-11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873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Where is the proof of equality?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His love is universal and unconditional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</a:t>
            </a:r>
            <a:r>
              <a:rPr lang="en-US" sz="3200" dirty="0" smtClean="0"/>
              <a:t>I Jn. 4:7-11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Rom. 5:6-11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Matt. 9:11-13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Jn. 3:16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10915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Where is the proof of equality?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 smtClean="0"/>
              <a:t>He limited Satan’s abilities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sz="3200" dirty="0" smtClean="0"/>
              <a:t>I Pet. 5:8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</a:t>
            </a:r>
            <a:r>
              <a:rPr lang="en-US" sz="3200" dirty="0" smtClean="0"/>
              <a:t> II </a:t>
            </a:r>
            <a:r>
              <a:rPr lang="en-US" sz="3200" dirty="0" smtClean="0"/>
              <a:t>Cor. 11:14-15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</a:t>
            </a:r>
            <a:r>
              <a:rPr lang="en-US" sz="3200" dirty="0" smtClean="0"/>
              <a:t>    </a:t>
            </a:r>
            <a:r>
              <a:rPr lang="en-US" sz="3200" dirty="0" smtClean="0"/>
              <a:t>II </a:t>
            </a:r>
            <a:r>
              <a:rPr lang="en-US" sz="3200" dirty="0" err="1" smtClean="0"/>
              <a:t>Thes</a:t>
            </a:r>
            <a:r>
              <a:rPr lang="en-US" sz="3200" dirty="0" smtClean="0"/>
              <a:t>. 2:11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</a:t>
            </a:r>
            <a:r>
              <a:rPr lang="en-US" sz="3200" dirty="0" smtClean="0"/>
              <a:t>Jas. 4:7-8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</a:t>
            </a:r>
            <a:r>
              <a:rPr lang="en-US" sz="3200" dirty="0" smtClean="0"/>
              <a:t>    </a:t>
            </a:r>
            <a:r>
              <a:rPr lang="en-US" sz="3200" dirty="0" smtClean="0"/>
              <a:t>I Cor. 10:13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84518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Where is the proof of equality?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 smtClean="0"/>
              <a:t>He gave us an attainable plan of salvation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sz="2800" dirty="0" smtClean="0"/>
              <a:t>Matt</a:t>
            </a:r>
            <a:r>
              <a:rPr lang="en-US" sz="2800" dirty="0" smtClean="0"/>
              <a:t>. 28:19-20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Acts 2:37-47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Acts 22:16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Acts 8:35-37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I Jn. 1:9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II Cor. 8:12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9447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335</Words>
  <Application>Microsoft Office PowerPoint</Application>
  <PresentationFormat>Widescreen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Garamond</vt:lpstr>
      <vt:lpstr>Wingdings 2</vt:lpstr>
      <vt:lpstr>HDOfficeLightV0</vt:lpstr>
      <vt:lpstr>1_HDOfficeLightV0</vt:lpstr>
      <vt:lpstr>Organic</vt:lpstr>
      <vt:lpstr>God didn’t get anything wrong</vt:lpstr>
      <vt:lpstr>What all men have in common</vt:lpstr>
      <vt:lpstr>Where is the proof of equality?</vt:lpstr>
      <vt:lpstr>Where is the proof of equality?</vt:lpstr>
      <vt:lpstr>Where is the proof of equality?</vt:lpstr>
      <vt:lpstr>Where is the proof of equality?</vt:lpstr>
      <vt:lpstr>Where is the proof of equality?</vt:lpstr>
      <vt:lpstr>Where is the proof of equality?</vt:lpstr>
      <vt:lpstr>Where is the proof of equality?</vt:lpstr>
      <vt:lpstr>Where is the proof of equality?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 willing that any should perish</dc:title>
  <dc:creator>Charles Bartlett</dc:creator>
  <cp:lastModifiedBy>Charles Bartlett</cp:lastModifiedBy>
  <cp:revision>11</cp:revision>
  <cp:lastPrinted>2016-02-25T17:04:25Z</cp:lastPrinted>
  <dcterms:created xsi:type="dcterms:W3CDTF">2014-10-28T13:25:54Z</dcterms:created>
  <dcterms:modified xsi:type="dcterms:W3CDTF">2016-02-25T20:04:01Z</dcterms:modified>
</cp:coreProperties>
</file>