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9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9A6-7A1E-FB46-91AC-88039927552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A8E5-7ABA-9449-BB2F-17BDC7A0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6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9A6-7A1E-FB46-91AC-88039927552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A8E5-7ABA-9449-BB2F-17BDC7A0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2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9A6-7A1E-FB46-91AC-88039927552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A8E5-7ABA-9449-BB2F-17BDC7A0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6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9A6-7A1E-FB46-91AC-88039927552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A8E5-7ABA-9449-BB2F-17BDC7A0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0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9A6-7A1E-FB46-91AC-88039927552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A8E5-7ABA-9449-BB2F-17BDC7A0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7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9A6-7A1E-FB46-91AC-88039927552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A8E5-7ABA-9449-BB2F-17BDC7A0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5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9A6-7A1E-FB46-91AC-88039927552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A8E5-7ABA-9449-BB2F-17BDC7A0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5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9A6-7A1E-FB46-91AC-88039927552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A8E5-7ABA-9449-BB2F-17BDC7A0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0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9A6-7A1E-FB46-91AC-88039927552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A8E5-7ABA-9449-BB2F-17BDC7A0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1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9A6-7A1E-FB46-91AC-88039927552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A8E5-7ABA-9449-BB2F-17BDC7A0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2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19A6-7A1E-FB46-91AC-88039927552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A8E5-7ABA-9449-BB2F-17BDC7A0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8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B19A6-7A1E-FB46-91AC-88039927552C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6A8E5-7ABA-9449-BB2F-17BDC7A0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1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1" kern="1200" cap="small">
          <a:solidFill>
            <a:srgbClr val="FFFFFF"/>
          </a:solidFill>
          <a:effectLst>
            <a:glow rad="254000">
              <a:schemeClr val="tx1">
                <a:alpha val="65000"/>
              </a:schemeClr>
            </a:glow>
          </a:effectLst>
          <a:latin typeface="Goudy Old Style"/>
          <a:ea typeface="+mj-ea"/>
          <a:cs typeface="Goudy Old Styl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effectLst>
            <a:glow rad="254000">
              <a:schemeClr val="tx1">
                <a:alpha val="65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effectLst>
            <a:glow rad="254000">
              <a:schemeClr val="tx1">
                <a:alpha val="65000"/>
              </a:schemeClr>
            </a:glo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effectLst>
            <a:glow rad="254000">
              <a:schemeClr val="tx1">
                <a:alpha val="65000"/>
              </a:schemeClr>
            </a:glo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effectLst>
            <a:glow rad="254000">
              <a:schemeClr val="tx1">
                <a:alpha val="65000"/>
              </a:schemeClr>
            </a:glo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effectLst>
            <a:glow rad="254000">
              <a:schemeClr val="tx1">
                <a:alpha val="65000"/>
              </a:schemeClr>
            </a:glo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80132"/>
            <a:ext cx="7772400" cy="1102519"/>
          </a:xfrm>
        </p:spPr>
        <p:txBody>
          <a:bodyPr>
            <a:normAutofit/>
          </a:bodyPr>
          <a:lstStyle/>
          <a:p>
            <a:pPr algn="r"/>
            <a:r>
              <a:rPr lang="en-US" sz="6000" dirty="0" smtClean="0"/>
              <a:t>God’s Mouthpiece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9810" y="4432261"/>
            <a:ext cx="4784190" cy="703437"/>
          </a:xfrm>
        </p:spPr>
        <p:txBody>
          <a:bodyPr/>
          <a:lstStyle/>
          <a:p>
            <a:pPr algn="r"/>
            <a:r>
              <a:rPr lang="en-US" dirty="0" smtClean="0"/>
              <a:t>1 Samuel 12:13-25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7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The Sign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274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Notice the time and place and order of Samuel’s words.</a:t>
            </a:r>
          </a:p>
          <a:p>
            <a:r>
              <a:rPr lang="en-US" dirty="0" smtClean="0"/>
              <a:t>Samuel is confident in calling on God to act (Jas. 5:17-18; Deut. 11:16-17).</a:t>
            </a:r>
          </a:p>
          <a:p>
            <a:r>
              <a:rPr lang="en-US" dirty="0" smtClean="0"/>
              <a:t>It is only when they face consequences that they begin to regret (Eph. 4:14; Jas. 1:6).</a:t>
            </a:r>
          </a:p>
          <a:p>
            <a:r>
              <a:rPr lang="en-US" dirty="0" smtClean="0"/>
              <a:t>This shallow regret is seen in their cry for help (</a:t>
            </a:r>
            <a:r>
              <a:rPr lang="en-US" dirty="0" err="1" smtClean="0"/>
              <a:t>Lk</a:t>
            </a:r>
            <a:r>
              <a:rPr lang="en-US" dirty="0" smtClean="0"/>
              <a:t>. 8:23-24).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394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Balanced Forgiveness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274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words of kindness and encouragement (2 Sam. 12:13; </a:t>
            </a:r>
            <a:r>
              <a:rPr lang="en-US" dirty="0" err="1" smtClean="0"/>
              <a:t>Lk</a:t>
            </a:r>
            <a:r>
              <a:rPr lang="en-US" dirty="0" smtClean="0"/>
              <a:t>. 15:21-22).</a:t>
            </a:r>
          </a:p>
          <a:p>
            <a:r>
              <a:rPr lang="en-US" dirty="0" smtClean="0"/>
              <a:t>There are words of caution and reminder (2 Sam. 12:14).</a:t>
            </a:r>
          </a:p>
          <a:p>
            <a:r>
              <a:rPr lang="en-US" dirty="0" smtClean="0"/>
              <a:t>We are often prone to lean entirely to one direction or the other (1 Cor. 5; 2 Cor. 2:6-7).</a:t>
            </a:r>
          </a:p>
          <a:p>
            <a:r>
              <a:rPr lang="en-US" dirty="0" smtClean="0"/>
              <a:t>A reminder of sin, after it has been forgiven, is sweet to the humble heart (Psa. 32:1-6; 1 Tim. 1:12-14).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1273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Samuel’s Response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274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 will pray for them because of his service to God.</a:t>
            </a:r>
          </a:p>
          <a:p>
            <a:r>
              <a:rPr lang="en-US" dirty="0" smtClean="0"/>
              <a:t>He goes on to offer what has not been asked for (Matt. 7:21-23).</a:t>
            </a:r>
          </a:p>
          <a:p>
            <a:r>
              <a:rPr lang="en-US" dirty="0" smtClean="0"/>
              <a:t>Another warning is given.</a:t>
            </a:r>
          </a:p>
          <a:p>
            <a:r>
              <a:rPr lang="en-US" dirty="0" smtClean="0"/>
              <a:t>Samuel is no longer the judge, but the man who speaks for God still carries weight (1 Sam. </a:t>
            </a:r>
            <a:r>
              <a:rPr lang="en-US" smtClean="0"/>
              <a:t>16:4).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505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213</Words>
  <Application>Microsoft Office PowerPoint</Application>
  <PresentationFormat>On-screen Show (16:9)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Goudy Old Style</vt:lpstr>
      <vt:lpstr>Office Theme</vt:lpstr>
      <vt:lpstr>God’s Mouthpiece</vt:lpstr>
      <vt:lpstr>The Sign</vt:lpstr>
      <vt:lpstr>Balanced Forgiveness</vt:lpstr>
      <vt:lpstr>Samuel’s Response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Russell</dc:creator>
  <cp:lastModifiedBy>Brad Collins</cp:lastModifiedBy>
  <cp:revision>10</cp:revision>
  <dcterms:created xsi:type="dcterms:W3CDTF">2016-02-13T21:44:34Z</dcterms:created>
  <dcterms:modified xsi:type="dcterms:W3CDTF">2016-02-18T15:43:07Z</dcterms:modified>
</cp:coreProperties>
</file>