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5"/>
  </p:normalViewPr>
  <p:slideViewPr>
    <p:cSldViewPr snapToGrid="0" snapToObjects="1">
      <p:cViewPr>
        <p:scale>
          <a:sx n="93" d="100"/>
          <a:sy n="93" d="100"/>
        </p:scale>
        <p:origin x="2200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5559-4B43-BC49-AAA4-5E757BB030D9}" type="datetimeFigureOut">
              <a:rPr lang="en-US" smtClean="0"/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0962-8C98-1540-87BA-4E5EFEA1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7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5559-4B43-BC49-AAA4-5E757BB030D9}" type="datetimeFigureOut">
              <a:rPr lang="en-US" smtClean="0"/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0962-8C98-1540-87BA-4E5EFEA1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4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5559-4B43-BC49-AAA4-5E757BB030D9}" type="datetimeFigureOut">
              <a:rPr lang="en-US" smtClean="0"/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0962-8C98-1540-87BA-4E5EFEA1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5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5559-4B43-BC49-AAA4-5E757BB030D9}" type="datetimeFigureOut">
              <a:rPr lang="en-US" smtClean="0"/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0962-8C98-1540-87BA-4E5EFEA1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6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5559-4B43-BC49-AAA4-5E757BB030D9}" type="datetimeFigureOut">
              <a:rPr lang="en-US" smtClean="0"/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0962-8C98-1540-87BA-4E5EFEA1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1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5559-4B43-BC49-AAA4-5E757BB030D9}" type="datetimeFigureOut">
              <a:rPr lang="en-US" smtClean="0"/>
              <a:t>2/21/16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0962-8C98-1540-87BA-4E5EFEA1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34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5559-4B43-BC49-AAA4-5E757BB030D9}" type="datetimeFigureOut">
              <a:rPr lang="en-US" smtClean="0"/>
              <a:t>2/21/16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0962-8C98-1540-87BA-4E5EFEA1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4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5559-4B43-BC49-AAA4-5E757BB030D9}" type="datetimeFigureOut">
              <a:rPr lang="en-US" smtClean="0"/>
              <a:t>2/21/16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0962-8C98-1540-87BA-4E5EFEA1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5559-4B43-BC49-AAA4-5E757BB030D9}" type="datetimeFigureOut">
              <a:rPr lang="en-US" smtClean="0"/>
              <a:t>2/21/16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0962-8C98-1540-87BA-4E5EFEA1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0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5559-4B43-BC49-AAA4-5E757BB030D9}" type="datetimeFigureOut">
              <a:rPr lang="en-US" smtClean="0"/>
              <a:t>2/21/16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0962-8C98-1540-87BA-4E5EFEA1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3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5559-4B43-BC49-AAA4-5E757BB030D9}" type="datetimeFigureOut">
              <a:rPr lang="en-US" smtClean="0"/>
              <a:t>2/21/16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0962-8C98-1540-87BA-4E5EFEA1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5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9720" cy="51435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C5559-4B43-BC49-AAA4-5E757BB030D9}" type="datetimeFigureOut">
              <a:rPr lang="en-US" smtClean="0"/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F0962-8C98-1540-87BA-4E5EFEA1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kern="1200" cap="small" baseline="0">
          <a:solidFill>
            <a:schemeClr val="bg1"/>
          </a:solidFill>
          <a:effectLst>
            <a:glow rad="177800">
              <a:schemeClr val="tx1">
                <a:alpha val="61000"/>
              </a:schemeClr>
            </a:glow>
          </a:effectLst>
          <a:latin typeface="Footlight MT Light" charset="0"/>
          <a:ea typeface="Footlight MT Light" charset="0"/>
          <a:cs typeface="Footlight MT Light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>
            <a:glow rad="254000">
              <a:schemeClr val="tx1">
                <a:alpha val="60000"/>
              </a:schemeClr>
            </a:glo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glow rad="254000">
              <a:schemeClr val="tx1">
                <a:alpha val="60000"/>
              </a:schemeClr>
            </a:glo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effectLst>
            <a:glow rad="254000">
              <a:schemeClr val="tx1">
                <a:alpha val="60000"/>
              </a:schemeClr>
            </a:glo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effectLst>
            <a:glow rad="254000">
              <a:schemeClr val="tx1">
                <a:alpha val="60000"/>
              </a:schemeClr>
            </a:glo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effectLst>
            <a:glow rad="254000">
              <a:schemeClr val="tx1">
                <a:alpha val="60000"/>
              </a:schemeClr>
            </a:glo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3574471"/>
            <a:ext cx="4953000" cy="1122327"/>
          </a:xfrm>
        </p:spPr>
        <p:txBody>
          <a:bodyPr>
            <a:normAutofit/>
          </a:bodyPr>
          <a:lstStyle/>
          <a:p>
            <a:pPr algn="r"/>
            <a:r>
              <a:rPr lang="en-US" sz="6000" spc="300" smtClean="0"/>
              <a:t>In The Flesh</a:t>
            </a:r>
            <a:endParaRPr lang="en-US" sz="6000" spc="3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5364" y="4464521"/>
            <a:ext cx="5368636" cy="523118"/>
          </a:xfrm>
        </p:spPr>
        <p:txBody>
          <a:bodyPr>
            <a:normAutofit/>
          </a:bodyPr>
          <a:lstStyle/>
          <a:p>
            <a:pPr algn="r"/>
            <a:r>
              <a:rPr lang="en-US" sz="2800" smtClean="0"/>
              <a:t>Romans 8:8-9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13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Varied Meanings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2" y="1369218"/>
            <a:ext cx="8326582" cy="34660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Flesh that surrounds the bones (</a:t>
            </a:r>
            <a:r>
              <a:rPr lang="en-US" dirty="0" err="1" smtClean="0"/>
              <a:t>Lk</a:t>
            </a:r>
            <a:r>
              <a:rPr lang="en-US" dirty="0" smtClean="0"/>
              <a:t>. 24:39; Acts 2:31; 1 Cor. 15:39).</a:t>
            </a:r>
          </a:p>
          <a:p>
            <a:r>
              <a:rPr lang="en-US" dirty="0" smtClean="0"/>
              <a:t>The body as a whole (Eph. 5:29; Jn. 1:14; Heb. 2:14).</a:t>
            </a:r>
          </a:p>
          <a:p>
            <a:r>
              <a:rPr lang="en-US" dirty="0" smtClean="0"/>
              <a:t>It can refer to literal presence (Col. 2:1, 5).</a:t>
            </a:r>
          </a:p>
          <a:p>
            <a:r>
              <a:rPr lang="en-US" dirty="0" smtClean="0"/>
              <a:t>Relationships that are physical in nature (Heb. 12:9; Col. 3:22).</a:t>
            </a:r>
          </a:p>
        </p:txBody>
      </p:sp>
    </p:spTree>
    <p:extLst>
      <p:ext uri="{BB962C8B-B14F-4D97-AF65-F5344CB8AC3E}">
        <p14:creationId xmlns:p14="http://schemas.microsoft.com/office/powerpoint/2010/main" val="169239556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Varied Meanings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2" y="1369218"/>
            <a:ext cx="8326582" cy="3466017"/>
          </a:xfrm>
        </p:spPr>
        <p:txBody>
          <a:bodyPr>
            <a:normAutofit/>
          </a:bodyPr>
          <a:lstStyle/>
          <a:p>
            <a:r>
              <a:rPr lang="en-US" dirty="0" smtClean="0"/>
              <a:t>Mankind in general (</a:t>
            </a:r>
            <a:r>
              <a:rPr lang="en-US" dirty="0" err="1" smtClean="0"/>
              <a:t>Lk</a:t>
            </a:r>
            <a:r>
              <a:rPr lang="en-US" dirty="0" smtClean="0"/>
              <a:t>. 3:6; Jn. 17:2; Acts 2:17).</a:t>
            </a:r>
          </a:p>
          <a:p>
            <a:r>
              <a:rPr lang="en-US" dirty="0" smtClean="0"/>
              <a:t>Some references are made to the physical and something more (Matt. 19:5).</a:t>
            </a:r>
          </a:p>
          <a:p>
            <a:r>
              <a:rPr lang="en-US" dirty="0" smtClean="0"/>
              <a:t>Sometimes the word is used to denote something inherently evil (Gal. 5:16-19; Rom. 8:1-8; cf. 1 Cor. 2:14-15).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8321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Crucifying the Flesh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2" y="1369218"/>
            <a:ext cx="8326582" cy="3466017"/>
          </a:xfrm>
        </p:spPr>
        <p:txBody>
          <a:bodyPr>
            <a:normAutofit/>
          </a:bodyPr>
          <a:lstStyle/>
          <a:p>
            <a:r>
              <a:rPr lang="en-US" dirty="0" smtClean="0"/>
              <a:t>There is a change that must take place (Gal. 5:24; 1 Pet. 4:1-2).</a:t>
            </a:r>
          </a:p>
          <a:p>
            <a:r>
              <a:rPr lang="en-US" dirty="0" smtClean="0"/>
              <a:t>But the needs and wants of the flesh are not gone (1 Tim. 4:3-4).</a:t>
            </a:r>
          </a:p>
          <a:p>
            <a:r>
              <a:rPr lang="en-US" dirty="0" smtClean="0"/>
              <a:t>The Spirit has become our guide to the point that it can override the flesh (1 Cor. 10:25-28; Dan. 1:8).</a:t>
            </a:r>
          </a:p>
        </p:txBody>
      </p:sp>
    </p:spTree>
    <p:extLst>
      <p:ext uri="{BB962C8B-B14F-4D97-AF65-F5344CB8AC3E}">
        <p14:creationId xmlns:p14="http://schemas.microsoft.com/office/powerpoint/2010/main" val="33595287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Crucifying the Flesh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2" y="1369218"/>
            <a:ext cx="8326582" cy="3466017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basis for our decisions (Gal. 4:23, 29; Phil. 3:19)?</a:t>
            </a:r>
          </a:p>
          <a:p>
            <a:r>
              <a:rPr lang="en-US" dirty="0" smtClean="0"/>
              <a:t>Do we see life through the lens of the flesh or of the Spirit (</a:t>
            </a:r>
            <a:r>
              <a:rPr lang="en-US" dirty="0" err="1" smtClean="0"/>
              <a:t>Ecc</a:t>
            </a:r>
            <a:r>
              <a:rPr lang="en-US" dirty="0" smtClean="0"/>
              <a:t>. 1:2-3; 12:13-14)?</a:t>
            </a:r>
          </a:p>
          <a:p>
            <a:r>
              <a:rPr lang="en-US" dirty="0" smtClean="0"/>
              <a:t>This is more than simply choosing correct and incorrect (Rom. 8:5-9; Matt. 26:69-74).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7592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252</Words>
  <Application>Microsoft Macintosh PowerPoint</Application>
  <PresentationFormat>On-screen Show (16:9)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Footlight MT Light</vt:lpstr>
      <vt:lpstr>Office Theme</vt:lpstr>
      <vt:lpstr>In The Flesh</vt:lpstr>
      <vt:lpstr>Varied Meanings</vt:lpstr>
      <vt:lpstr>Varied Meanings</vt:lpstr>
      <vt:lpstr>Crucifying the Flesh</vt:lpstr>
      <vt:lpstr>Crucifying the Flesh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Flesh</dc:title>
  <dc:creator>Stephen Russell</dc:creator>
  <cp:lastModifiedBy>Microsoft Office User</cp:lastModifiedBy>
  <cp:revision>4</cp:revision>
  <dcterms:created xsi:type="dcterms:W3CDTF">2016-02-21T11:54:41Z</dcterms:created>
  <dcterms:modified xsi:type="dcterms:W3CDTF">2016-02-22T01:35:26Z</dcterms:modified>
</cp:coreProperties>
</file>