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6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44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7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4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9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5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383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065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9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99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2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4B65C-7FC5-43F9-A5A9-469853EAC493}" type="datetimeFigureOut">
              <a:rPr lang="en-US" smtClean="0"/>
              <a:t>2/2/16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63C97-1DA0-4688-A73F-24F2200B5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3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Patience/Endurance (Heb. 10:36)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Isaac at </a:t>
            </a:r>
            <a:r>
              <a:rPr lang="en-US" dirty="0" err="1" smtClean="0"/>
              <a:t>Gerar</a:t>
            </a:r>
            <a:r>
              <a:rPr lang="en-US" dirty="0" smtClean="0"/>
              <a:t> (Gen 26:15-22; Psalm 37:7-11)</a:t>
            </a:r>
          </a:p>
          <a:p>
            <a:r>
              <a:rPr lang="en-US" dirty="0" smtClean="0"/>
              <a:t>Moses leading the people</a:t>
            </a:r>
          </a:p>
          <a:p>
            <a:pPr lvl="1"/>
            <a:r>
              <a:rPr lang="en-US" dirty="0" smtClean="0"/>
              <a:t>They grumbled against Moses and Aaron (Ex. 16:1-8)</a:t>
            </a:r>
          </a:p>
          <a:p>
            <a:pPr lvl="1"/>
            <a:r>
              <a:rPr lang="en-US" dirty="0" smtClean="0"/>
              <a:t>Yet, Moses takes up for them (Ex. 32:7-14)</a:t>
            </a:r>
          </a:p>
          <a:p>
            <a:r>
              <a:rPr lang="en-US" dirty="0" smtClean="0"/>
              <a:t>Compare David’s thoughts verses the Israelites (Psalm 40:1-3)</a:t>
            </a:r>
          </a:p>
          <a:p>
            <a:r>
              <a:rPr lang="en-US" dirty="0" smtClean="0"/>
              <a:t>Prophets (James 5:10)</a:t>
            </a:r>
          </a:p>
          <a:p>
            <a:r>
              <a:rPr lang="en-US" dirty="0" smtClean="0"/>
              <a:t>Job’s patience (James 5:11; Job 1:21; 6:8-14; 42:10-17)</a:t>
            </a:r>
          </a:p>
        </p:txBody>
      </p:sp>
    </p:spTree>
    <p:extLst>
      <p:ext uri="{BB962C8B-B14F-4D97-AF65-F5344CB8AC3E}">
        <p14:creationId xmlns:p14="http://schemas.microsoft.com/office/powerpoint/2010/main" val="348282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Patience, Endurance, Longsuffering (</a:t>
            </a:r>
            <a:r>
              <a:rPr lang="en-US" i="1" dirty="0" smtClean="0"/>
              <a:t>cont.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Thessalonians and persecutions (2 </a:t>
            </a:r>
            <a:r>
              <a:rPr lang="en-US" dirty="0" err="1" smtClean="0"/>
              <a:t>Thes</a:t>
            </a:r>
            <a:r>
              <a:rPr lang="en-US" dirty="0" smtClean="0"/>
              <a:t>. 1:3-12; Rom 5:3-5)</a:t>
            </a:r>
          </a:p>
          <a:p>
            <a:r>
              <a:rPr lang="en-US" dirty="0" smtClean="0"/>
              <a:t>Paul’s instructions to Timothy (2 Tim. 3:10-4:5)</a:t>
            </a:r>
          </a:p>
          <a:p>
            <a:r>
              <a:rPr lang="en-US" dirty="0" smtClean="0"/>
              <a:t>What about God’s patience (2 Pet. 3:8-9, 14-18)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36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Patience, Endurance, Longsuffering (</a:t>
            </a:r>
            <a:r>
              <a:rPr lang="en-US" i="1" dirty="0" smtClean="0"/>
              <a:t>cont.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Faith cometh by hearing the word of God (Rom. 10:17)</a:t>
            </a:r>
          </a:p>
          <a:p>
            <a:r>
              <a:rPr lang="en-US" dirty="0" smtClean="0"/>
              <a:t>Belief/baptism (Mk. 16:15-16)</a:t>
            </a:r>
          </a:p>
          <a:p>
            <a:r>
              <a:rPr lang="en-US" dirty="0" smtClean="0"/>
              <a:t>Repentance/baptism (Acts 2:38)</a:t>
            </a:r>
          </a:p>
          <a:p>
            <a:r>
              <a:rPr lang="en-US" dirty="0" smtClean="0"/>
              <a:t>Baptism and walking a new life (Rom. 6:3-7)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4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156</Words>
  <Application>Microsoft Macintosh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Patience/Endurance (Heb. 10:36)</vt:lpstr>
      <vt:lpstr>Patience, Endurance, Longsuffering (cont.)</vt:lpstr>
      <vt:lpstr>Patience, Endurance, Longsuffering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Patience, Endurance, Longsuffering</dc:title>
  <dc:creator>Allen</dc:creator>
  <cp:lastModifiedBy>Microsoft Office User</cp:lastModifiedBy>
  <cp:revision>11</cp:revision>
  <cp:lastPrinted>2016-01-31T03:18:31Z</cp:lastPrinted>
  <dcterms:created xsi:type="dcterms:W3CDTF">2016-01-30T23:38:14Z</dcterms:created>
  <dcterms:modified xsi:type="dcterms:W3CDTF">2016-02-03T02:45:04Z</dcterms:modified>
</cp:coreProperties>
</file>