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7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6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58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07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1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80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08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0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9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3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3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4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2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8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8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8094-2EF5-402D-904E-473FED54D762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EE230-7FC6-4439-83DA-67C4A82A5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87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  <p:sldLayoutId id="2147484119" r:id="rId15"/>
    <p:sldLayoutId id="2147484120" r:id="rId16"/>
    <p:sldLayoutId id="214748412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Facts </a:t>
            </a:r>
            <a:r>
              <a:rPr lang="en-US" smtClean="0"/>
              <a:t>about Satan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60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He is our adversary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5400" dirty="0" smtClean="0"/>
              <a:t>“Be sober, be vigilant; because your adversary the devil walks about like a roaring lion, seeking whom he may devour.”    </a:t>
            </a:r>
          </a:p>
          <a:p>
            <a:pPr marL="0" indent="0">
              <a:buNone/>
            </a:pPr>
            <a:r>
              <a:rPr lang="en-US" sz="5400" dirty="0"/>
              <a:t> </a:t>
            </a:r>
            <a:r>
              <a:rPr lang="en-US" sz="5400" dirty="0" smtClean="0"/>
              <a:t>                                                               I Peter 5:8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93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have an </a:t>
            </a:r>
            <a:r>
              <a:rPr lang="en-US" sz="5400" dirty="0" smtClean="0"/>
              <a:t>advantage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1. He tried to prevent the church from being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established</a:t>
            </a:r>
            <a:br>
              <a:rPr lang="en-US" sz="3200" dirty="0" smtClean="0"/>
            </a:br>
            <a:r>
              <a:rPr lang="en-US" sz="3200" dirty="0" smtClean="0"/>
              <a:t>                   a. Matt. 16:18-19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b. Matt. 4:1-11; Heb. 4:15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c. Mark 9:1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d. Acts 20:28 – I Pet. 2:9; Col. 1:13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778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have an advantage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2. He </a:t>
            </a:r>
            <a:r>
              <a:rPr lang="en-US" sz="3600" dirty="0" smtClean="0"/>
              <a:t>will</a:t>
            </a:r>
            <a:r>
              <a:rPr lang="en-US" sz="4000" dirty="0" smtClean="0"/>
              <a:t> try and prevent us from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becoming part of the church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a.  Acts 2:37-41,47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b. I Jn. </a:t>
            </a:r>
            <a:r>
              <a:rPr lang="en-US" sz="3200" dirty="0" smtClean="0"/>
              <a:t>1:5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c. Acts 17:11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d. Matt. 7:7,9-11    </a:t>
            </a:r>
            <a:r>
              <a:rPr lang="en-US" dirty="0" smtClean="0"/>
              <a:t>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32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have an advantage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3. He will try and get us to fall away    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a. II Pet. 2:20-22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b. Jas. 5:19-20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c. II Cor. 13:5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d. Gal. 6:1</a:t>
            </a:r>
          </a:p>
        </p:txBody>
      </p:sp>
    </p:spTree>
    <p:extLst>
      <p:ext uri="{BB962C8B-B14F-4D97-AF65-F5344CB8AC3E}">
        <p14:creationId xmlns:p14="http://schemas.microsoft.com/office/powerpoint/2010/main" val="3460933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have an advantage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4. He will try and render us useless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(lukewarm)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a. I Cor. 3:6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b. Gal. 6:10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c. Rev. 3:15-16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d. Rom. 12:1-2</a:t>
            </a:r>
          </a:p>
        </p:txBody>
      </p:sp>
    </p:spTree>
    <p:extLst>
      <p:ext uri="{BB962C8B-B14F-4D97-AF65-F5344CB8AC3E}">
        <p14:creationId xmlns:p14="http://schemas.microsoft.com/office/powerpoint/2010/main" val="3338049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have an advantage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5. He will try and have us corrupt our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worship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a. I Cor. 11:17-18,22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b. Rom. 10:1-3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c. Rev. 2:4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d. Jn. 4:24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499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have an advantage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728" y="2259235"/>
            <a:ext cx="9613861" cy="35993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6500" dirty="0"/>
              <a:t> </a:t>
            </a:r>
            <a:r>
              <a:rPr lang="en-US" sz="6500" dirty="0" smtClean="0"/>
              <a:t>6. He will try and create division within the  </a:t>
            </a:r>
          </a:p>
          <a:p>
            <a:pPr marL="0" indent="0">
              <a:buNone/>
            </a:pPr>
            <a:r>
              <a:rPr lang="en-US" sz="6500" dirty="0"/>
              <a:t>  </a:t>
            </a:r>
            <a:r>
              <a:rPr lang="en-US" sz="6500" dirty="0" smtClean="0"/>
              <a:t>   church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                a. I Cor. 1:10-11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                b. Psa. 133:1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                c. Gal. 5:15</a:t>
            </a:r>
          </a:p>
          <a:p>
            <a:pPr marL="0" indent="0">
              <a:buNone/>
            </a:pPr>
            <a:r>
              <a:rPr lang="en-US" sz="5000" dirty="0"/>
              <a:t> </a:t>
            </a:r>
            <a:r>
              <a:rPr lang="en-US" sz="5000" dirty="0" smtClean="0"/>
              <a:t>                    d. I Cor. 12:12-18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96743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have an advantage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5400" dirty="0" smtClean="0"/>
              <a:t>“ Therefore submit to God. Resist the devil and he will flee from you.”</a:t>
            </a:r>
          </a:p>
          <a:p>
            <a:pPr marL="0" indent="0" algn="just">
              <a:buNone/>
            </a:pPr>
            <a:r>
              <a:rPr lang="en-US" sz="5400" dirty="0"/>
              <a:t> </a:t>
            </a:r>
            <a:r>
              <a:rPr lang="en-US" sz="5400" dirty="0" smtClean="0"/>
              <a:t>                                                      Jas. 4:7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46142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55</TotalTime>
  <Words>286</Words>
  <Application>Microsoft Macintosh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Facts about Satan</vt:lpstr>
      <vt:lpstr>He is our adversary</vt:lpstr>
      <vt:lpstr>We have an advantage</vt:lpstr>
      <vt:lpstr>We have an advantage</vt:lpstr>
      <vt:lpstr>We have an advantage</vt:lpstr>
      <vt:lpstr>We have an advantage</vt:lpstr>
      <vt:lpstr>We have an advantage</vt:lpstr>
      <vt:lpstr>We have an advantage</vt:lpstr>
      <vt:lpstr>We have an advantage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 about Satan</dc:title>
  <dc:creator>Charles Bartlett</dc:creator>
  <cp:lastModifiedBy>Microsoft Office User</cp:lastModifiedBy>
  <cp:revision>11</cp:revision>
  <dcterms:created xsi:type="dcterms:W3CDTF">2016-02-23T20:11:01Z</dcterms:created>
  <dcterms:modified xsi:type="dcterms:W3CDTF">2016-02-28T13:51:36Z</dcterms:modified>
</cp:coreProperties>
</file>