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9597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5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05093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4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514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241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484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see?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8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No guesswork with these details: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44528" cy="3795624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Lk. 22:44  Sweat like great drops </a:t>
            </a:r>
          </a:p>
          <a:p>
            <a:pPr marL="0" indent="0">
              <a:buNone/>
            </a:pPr>
            <a:r>
              <a:rPr lang="en-US" sz="3100" dirty="0" smtClean="0"/>
              <a:t>                        </a:t>
            </a:r>
            <a:r>
              <a:rPr lang="en-US" sz="3100" dirty="0" smtClean="0"/>
              <a:t>of blood</a:t>
            </a:r>
          </a:p>
          <a:p>
            <a:r>
              <a:rPr lang="en-US" sz="3100" dirty="0" smtClean="0"/>
              <a:t>Lk. 22:63,64  Beaten, blindfolded,  </a:t>
            </a:r>
          </a:p>
          <a:p>
            <a:pPr marL="0" indent="0">
              <a:buNone/>
            </a:pPr>
            <a:r>
              <a:rPr lang="en-US" sz="3100" dirty="0" smtClean="0"/>
              <a:t>                              </a:t>
            </a:r>
            <a:r>
              <a:rPr lang="en-US" sz="3100" dirty="0" smtClean="0"/>
              <a:t>stuck on face</a:t>
            </a:r>
          </a:p>
          <a:p>
            <a:r>
              <a:rPr lang="en-US" sz="3100" dirty="0" smtClean="0"/>
              <a:t>Matt. 26:67  Spat in His face</a:t>
            </a:r>
          </a:p>
          <a:p>
            <a:r>
              <a:rPr lang="en-US" sz="3100" dirty="0" smtClean="0"/>
              <a:t>Matt. 27:26 He was scourged</a:t>
            </a:r>
          </a:p>
          <a:p>
            <a:r>
              <a:rPr lang="en-US" sz="3100" dirty="0" smtClean="0"/>
              <a:t>Matt. 27:Twisted crown </a:t>
            </a:r>
            <a:r>
              <a:rPr lang="en-US" sz="3100" dirty="0" smtClean="0"/>
              <a:t>of </a:t>
            </a: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                      </a:t>
            </a:r>
            <a:r>
              <a:rPr lang="en-US" sz="3100" dirty="0" smtClean="0"/>
              <a:t>thorns on His head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Matt. 27:30 Took a reed and struck </a:t>
            </a:r>
          </a:p>
          <a:p>
            <a:pPr marL="0" indent="0">
              <a:buNone/>
            </a:pPr>
            <a:r>
              <a:rPr lang="en-US" sz="2800" dirty="0" smtClean="0"/>
              <a:t>                           </a:t>
            </a:r>
            <a:r>
              <a:rPr lang="en-US" sz="2800" dirty="0" smtClean="0"/>
              <a:t>Him on head</a:t>
            </a:r>
          </a:p>
          <a:p>
            <a:r>
              <a:rPr lang="en-US" sz="2800" dirty="0" smtClean="0"/>
              <a:t>Matt. 27:31 Took the robe off Him</a:t>
            </a:r>
          </a:p>
          <a:p>
            <a:r>
              <a:rPr lang="en-US" sz="2800" dirty="0" smtClean="0"/>
              <a:t>Matt. 27:31 Took off His garments</a:t>
            </a:r>
          </a:p>
          <a:p>
            <a:r>
              <a:rPr lang="en-US" sz="2800" dirty="0" smtClean="0"/>
              <a:t>Jn. 19:18  They crucified Him</a:t>
            </a:r>
          </a:p>
          <a:p>
            <a:r>
              <a:rPr lang="en-US" sz="2800" dirty="0" smtClean="0"/>
              <a:t>Jn. 19:34 They pierced His side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71122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/>
              <a:t>Things we all need to see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G</a:t>
            </a:r>
            <a:r>
              <a:rPr lang="en-US" sz="3600" dirty="0" smtClean="0"/>
              <a:t>reat </a:t>
            </a:r>
            <a:r>
              <a:rPr lang="en-US" sz="3600" dirty="0" smtClean="0"/>
              <a:t>strength.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Great </a:t>
            </a:r>
            <a:r>
              <a:rPr lang="en-US" sz="3600" dirty="0" smtClean="0"/>
              <a:t>love/mercy.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G</a:t>
            </a:r>
            <a:r>
              <a:rPr lang="en-US" sz="3600" dirty="0" smtClean="0"/>
              <a:t>reat </a:t>
            </a:r>
            <a:r>
              <a:rPr lang="en-US" sz="3600" dirty="0" smtClean="0"/>
              <a:t>power in the blood.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G</a:t>
            </a:r>
            <a:r>
              <a:rPr lang="en-US" sz="3600" dirty="0" smtClean="0"/>
              <a:t>reat</a:t>
            </a:r>
            <a:r>
              <a:rPr lang="en-US" sz="3600" dirty="0" smtClean="0"/>
              <a:t> </a:t>
            </a:r>
            <a:r>
              <a:rPr lang="en-US" sz="3600" dirty="0" smtClean="0"/>
              <a:t>service.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G</a:t>
            </a:r>
            <a:r>
              <a:rPr lang="en-US" sz="3600" dirty="0" smtClean="0"/>
              <a:t>reat </a:t>
            </a:r>
            <a:r>
              <a:rPr lang="en-US" sz="3600" dirty="0" smtClean="0"/>
              <a:t>victory.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00496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21</TotalTime>
  <Words>124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What do you see?</vt:lpstr>
      <vt:lpstr>No guesswork with these details:</vt:lpstr>
      <vt:lpstr>Things we all need to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see?</dc:title>
  <dc:creator>Charles Bartlett</dc:creator>
  <cp:lastModifiedBy>Charles Bartlett</cp:lastModifiedBy>
  <cp:revision>3</cp:revision>
  <dcterms:created xsi:type="dcterms:W3CDTF">2015-07-31T01:44:28Z</dcterms:created>
  <dcterms:modified xsi:type="dcterms:W3CDTF">2016-02-25T20:19:12Z</dcterms:modified>
</cp:coreProperties>
</file>