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726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9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45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1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0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1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9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0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2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401" y="-1"/>
            <a:ext cx="9220162" cy="51435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BBBEC-6A09-1C40-98A9-5A20C00184DC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C7C5-CF81-754A-B578-7C502CAE3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8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tx1"/>
          </a:solidFill>
          <a:effectLst>
            <a:glow rad="254000">
              <a:schemeClr val="bg1">
                <a:alpha val="70000"/>
              </a:schemeClr>
            </a:glow>
          </a:effectLst>
          <a:latin typeface="+mj-lt"/>
          <a:ea typeface="+mj-ea"/>
          <a:cs typeface="CODY" pitchFamily="2" charset="2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2540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2540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2540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2540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254000">
              <a:schemeClr val="bg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0" y="3479800"/>
            <a:ext cx="7493000" cy="1172230"/>
          </a:xfrm>
        </p:spPr>
        <p:txBody>
          <a:bodyPr>
            <a:noAutofit/>
          </a:bodyPr>
          <a:lstStyle/>
          <a:p>
            <a:pPr algn="r"/>
            <a:r>
              <a:rPr lang="en-US" sz="6000" b="1" dirty="0" smtClean="0">
                <a:latin typeface="+mj-lt"/>
              </a:rPr>
              <a:t>While Being Reviled</a:t>
            </a:r>
            <a:endParaRPr lang="en-US" sz="60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4461530"/>
            <a:ext cx="5410200" cy="681970"/>
          </a:xfrm>
        </p:spPr>
        <p:txBody>
          <a:bodyPr/>
          <a:lstStyle/>
          <a:p>
            <a:pPr algn="r"/>
            <a:r>
              <a:rPr lang="en-US" dirty="0" smtClean="0"/>
              <a:t>1 Peter 2:23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6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Revilers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66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They are firmly condemned in two places (1 Cor. 6:10; 5:11).</a:t>
            </a:r>
          </a:p>
          <a:p>
            <a:r>
              <a:rPr lang="en-US" dirty="0" smtClean="0"/>
              <a:t>There is a time for “reproach” (Matt. 11:20; Mk. 16:14; cf. Jas. 1:5; Eph. 4:26).</a:t>
            </a:r>
          </a:p>
          <a:p>
            <a:r>
              <a:rPr lang="en-US" dirty="0" smtClean="0"/>
              <a:t>We find more context in the Old Testament (Prov. 15:18; 18:19; 23:29; 28:25; Zeph. 2:8).</a:t>
            </a:r>
          </a:p>
          <a:p>
            <a:r>
              <a:rPr lang="en-US" dirty="0" smtClean="0"/>
              <a:t>Some examples to consider (Prov. 19:13; 21:9, 19; 25:24; 27:15; Acts 23:3-5; Matt. 5:22; 7:1-2; Jn. 9:28).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9034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Those who are reviled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66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is at least as much instruction toward those on the receiving end.</a:t>
            </a:r>
          </a:p>
          <a:p>
            <a:r>
              <a:rPr lang="en-US" dirty="0" smtClean="0"/>
              <a:t>We must put our absolute trust in God (1 Pet. 2:23).</a:t>
            </a:r>
          </a:p>
          <a:p>
            <a:r>
              <a:rPr lang="en-US" dirty="0" smtClean="0"/>
              <a:t>We cannot hold onto or give vent to the anger (Prov. 17:14; 1 Cor. 6:7).</a:t>
            </a:r>
          </a:p>
          <a:p>
            <a:r>
              <a:rPr lang="en-US" dirty="0" smtClean="0"/>
              <a:t>Leave no room legitimate condemnation (1 Pet. 3:16; 1 Cor. 4:13-16).</a:t>
            </a:r>
          </a:p>
          <a:p>
            <a:r>
              <a:rPr lang="en-US" dirty="0" smtClean="0"/>
              <a:t>We look to bless those who curse us (1 Cor. 4:12; </a:t>
            </a:r>
            <a:r>
              <a:rPr lang="en-US" dirty="0" err="1" smtClean="0"/>
              <a:t>Lk</a:t>
            </a:r>
            <a:r>
              <a:rPr lang="en-US" dirty="0" smtClean="0"/>
              <a:t>. 6:28).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1583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188</Words>
  <Application>Microsoft Office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CODY</vt:lpstr>
      <vt:lpstr>Office Theme</vt:lpstr>
      <vt:lpstr>While Being Reviled</vt:lpstr>
      <vt:lpstr>Revilers</vt:lpstr>
      <vt:lpstr>Those who are reviled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Brad Collins</cp:lastModifiedBy>
  <cp:revision>6</cp:revision>
  <dcterms:created xsi:type="dcterms:W3CDTF">2016-02-14T05:16:54Z</dcterms:created>
  <dcterms:modified xsi:type="dcterms:W3CDTF">2016-02-18T15:41:05Z</dcterms:modified>
</cp:coreProperties>
</file>