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0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5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43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06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9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26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43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11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0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0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7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3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9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8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3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1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8DC76-F924-4884-B582-43AFAE62FB5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564C-FE9F-4A03-9C5C-F7784E798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92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  <p:sldLayoutId id="214748399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425" y="215661"/>
            <a:ext cx="8583282" cy="3062376"/>
          </a:xfrm>
        </p:spPr>
        <p:txBody>
          <a:bodyPr>
            <a:normAutofit/>
          </a:bodyPr>
          <a:lstStyle/>
          <a:p>
            <a:r>
              <a:rPr lang="en-US" dirty="0" smtClean="0"/>
              <a:t>Leaving is not an option for the </a:t>
            </a:r>
            <a:r>
              <a:rPr lang="en-US" dirty="0" smtClean="0"/>
              <a:t>faithful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8425" y="3459193"/>
            <a:ext cx="9001462" cy="1552754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WHY NOT?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10804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389" y="215660"/>
            <a:ext cx="10688128" cy="1259457"/>
          </a:xfrm>
        </p:spPr>
        <p:txBody>
          <a:bodyPr/>
          <a:lstStyle/>
          <a:p>
            <a:pPr algn="ctr"/>
            <a:r>
              <a:rPr lang="en-US" dirty="0" smtClean="0"/>
              <a:t>It’s not an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133" y="1354192"/>
            <a:ext cx="10369557" cy="523638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Missing eternity in heaven.</a:t>
            </a:r>
          </a:p>
          <a:p>
            <a:pPr marL="514350" indent="-514350">
              <a:buAutoNum type="arabicPeriod" startAt="2"/>
            </a:pPr>
            <a:r>
              <a:rPr lang="en-US" sz="3600" dirty="0" smtClean="0"/>
              <a:t>Leaving the fellowship </a:t>
            </a:r>
            <a:r>
              <a:rPr lang="en-US" sz="3600" dirty="0" smtClean="0"/>
              <a:t>of</a:t>
            </a:r>
            <a:r>
              <a:rPr lang="en-US" sz="3600" dirty="0" smtClean="0"/>
              <a:t> </a:t>
            </a:r>
            <a:r>
              <a:rPr lang="en-US" sz="3600" dirty="0" smtClean="0"/>
              <a:t>my spiritual family.</a:t>
            </a:r>
          </a:p>
          <a:p>
            <a:pPr marL="514350" indent="-514350">
              <a:buAutoNum type="arabicPeriod" startAt="3"/>
            </a:pPr>
            <a:r>
              <a:rPr lang="en-US" sz="3600" dirty="0" smtClean="0"/>
              <a:t>Ruining my influence to help others get to heaven.</a:t>
            </a:r>
          </a:p>
          <a:p>
            <a:pPr marL="514350" indent="-514350">
              <a:buAutoNum type="arabicPeriod" startAt="4"/>
            </a:pPr>
            <a:r>
              <a:rPr lang="en-US" sz="3600" dirty="0" smtClean="0"/>
              <a:t>Living for the moment, not thinking about life after death.</a:t>
            </a:r>
          </a:p>
          <a:p>
            <a:pPr marL="0" indent="0">
              <a:buNone/>
            </a:pPr>
            <a:r>
              <a:rPr lang="en-US" sz="3600" dirty="0" smtClean="0"/>
              <a:t>5.  Being a minister for Satan.</a:t>
            </a:r>
          </a:p>
        </p:txBody>
      </p:sp>
    </p:spTree>
    <p:extLst>
      <p:ext uri="{BB962C8B-B14F-4D97-AF65-F5344CB8AC3E}">
        <p14:creationId xmlns:p14="http://schemas.microsoft.com/office/powerpoint/2010/main" val="4737104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15</TotalTime>
  <Words>58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Leaving is not an option for the faithful </vt:lpstr>
      <vt:lpstr>It’s not an option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Leaving is not an option for the faithful – why?</dc:title>
  <dc:creator>Charles Bartlett</dc:creator>
  <cp:lastModifiedBy>Charles Bartlett</cp:lastModifiedBy>
  <cp:revision>4</cp:revision>
  <dcterms:created xsi:type="dcterms:W3CDTF">2015-11-08T02:05:49Z</dcterms:created>
  <dcterms:modified xsi:type="dcterms:W3CDTF">2016-02-25T20:13:09Z</dcterms:modified>
</cp:coreProperties>
</file>