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46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53" d="100"/>
          <a:sy n="153" d="100"/>
        </p:scale>
        <p:origin x="480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A87A34-81AB-432B-8DAE-1953F412C126}" type="datetimeFigureOut">
              <a:rPr lang="en-US" smtClean="0"/>
              <a:pPr/>
              <a:t>3/6/16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87A34-81AB-432B-8DAE-1953F412C126}" type="datetimeFigureOut">
              <a:rPr lang="en-US" smtClean="0"/>
              <a:pPr/>
              <a:t>3/6/16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87A34-81AB-432B-8DAE-1953F412C126}" type="datetimeFigureOut">
              <a:rPr lang="en-US" smtClean="0"/>
              <a:pPr/>
              <a:t>3/6/16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87A34-81AB-432B-8DAE-1953F412C126}" type="datetimeFigureOut">
              <a:rPr lang="en-US" smtClean="0"/>
              <a:pPr/>
              <a:t>3/6/16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87A34-81AB-432B-8DAE-1953F412C126}" type="datetimeFigureOut">
              <a:rPr lang="en-US" smtClean="0"/>
              <a:pPr/>
              <a:t>3/6/16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87A34-81AB-432B-8DAE-1953F412C126}" type="datetimeFigureOut">
              <a:rPr lang="en-US" smtClean="0"/>
              <a:pPr/>
              <a:t>3/6/16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87A34-81AB-432B-8DAE-1953F412C126}" type="datetimeFigureOut">
              <a:rPr lang="en-US" smtClean="0"/>
              <a:pPr/>
              <a:t>3/6/16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87A34-81AB-432B-8DAE-1953F412C126}" type="datetimeFigureOut">
              <a:rPr lang="en-US" smtClean="0"/>
              <a:pPr/>
              <a:t>3/6/16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87A34-81AB-432B-8DAE-1953F412C126}" type="datetimeFigureOut">
              <a:rPr lang="en-US" smtClean="0"/>
              <a:pPr/>
              <a:t>3/6/16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>
            <a:extLst/>
          </a:lstStyle>
          <a:p>
            <a:fld id="{48A87A34-81AB-432B-8DAE-1953F412C126}" type="datetimeFigureOut">
              <a:rPr lang="en-US" smtClean="0"/>
              <a:pPr/>
              <a:t>3/6/16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A87A34-81AB-432B-8DAE-1953F412C126}" type="datetimeFigureOut">
              <a:rPr lang="en-US" smtClean="0"/>
              <a:pPr/>
              <a:t>3/6/16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8A87A34-81AB-432B-8DAE-1953F412C126}" type="datetimeFigureOut">
              <a:rPr lang="en-US" smtClean="0"/>
              <a:pPr/>
              <a:t>3/6/16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7" r:id="rId1"/>
    <p:sldLayoutId id="2147484148" r:id="rId2"/>
    <p:sldLayoutId id="2147484149" r:id="rId3"/>
    <p:sldLayoutId id="2147484150" r:id="rId4"/>
    <p:sldLayoutId id="2147484151" r:id="rId5"/>
    <p:sldLayoutId id="2147484152" r:id="rId6"/>
    <p:sldLayoutId id="2147484153" r:id="rId7"/>
    <p:sldLayoutId id="2147484154" r:id="rId8"/>
    <p:sldLayoutId id="2147484155" r:id="rId9"/>
    <p:sldLayoutId id="2147484156" r:id="rId10"/>
    <p:sldLayoutId id="214748415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Bury Your Talent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Matthew 25:14-30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528999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5569" y="1502074"/>
            <a:ext cx="7514035" cy="3641426"/>
          </a:xfrm>
        </p:spPr>
        <p:txBody>
          <a:bodyPr/>
          <a:lstStyle/>
          <a:p>
            <a:r>
              <a:rPr lang="en-US" sz="2700" dirty="0" smtClean="0"/>
              <a:t>“You ought to have” (Matthew 25:27)</a:t>
            </a:r>
          </a:p>
          <a:p>
            <a:r>
              <a:rPr lang="en-US" sz="2700" dirty="0" smtClean="0"/>
              <a:t>The Lord expects things without having to say it (</a:t>
            </a:r>
            <a:r>
              <a:rPr lang="en-US" sz="2700" dirty="0" err="1" smtClean="0"/>
              <a:t>Lk</a:t>
            </a:r>
            <a:r>
              <a:rPr lang="en-US" sz="2700" dirty="0" smtClean="0"/>
              <a:t>. 17:11-19).</a:t>
            </a:r>
          </a:p>
          <a:p>
            <a:endParaRPr lang="en-US" sz="2700" dirty="0"/>
          </a:p>
          <a:p>
            <a:pPr marL="0" indent="0">
              <a:buNone/>
            </a:pPr>
            <a:endParaRPr lang="en-US" sz="2700" dirty="0" smtClean="0"/>
          </a:p>
          <a:p>
            <a:pPr marL="0" indent="0">
              <a:buNone/>
            </a:pPr>
            <a:endParaRPr lang="en-US" sz="27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b="1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The Faithful are Great </a:t>
            </a:r>
            <a:r>
              <a:rPr lang="en-US" sz="33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T</a:t>
            </a:r>
            <a:r>
              <a:rPr lang="en-US" sz="3300" b="1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hinkers</a:t>
            </a:r>
            <a:endParaRPr lang="en-US" sz="3300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41359" y="3086367"/>
            <a:ext cx="1209524" cy="13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822123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1728" y="1560351"/>
            <a:ext cx="4011028" cy="308861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As husbands and wives</a:t>
            </a:r>
          </a:p>
          <a:p>
            <a:r>
              <a:rPr lang="en-US" sz="2400" dirty="0" smtClean="0"/>
              <a:t>As parents</a:t>
            </a:r>
          </a:p>
          <a:p>
            <a:r>
              <a:rPr lang="en-US" sz="2400" dirty="0" smtClean="0"/>
              <a:t>As students of God’s word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8504" y="1551962"/>
            <a:ext cx="4227464" cy="308861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 staying away from sin</a:t>
            </a:r>
          </a:p>
          <a:p>
            <a:r>
              <a:rPr lang="en-US" sz="2400" dirty="0" smtClean="0"/>
              <a:t>In preaching the gospel</a:t>
            </a:r>
          </a:p>
          <a:p>
            <a:r>
              <a:rPr lang="en-US" sz="2400" dirty="0" smtClean="0"/>
              <a:t>In doing good unto others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Handling Specifics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55180537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95809" y="2027335"/>
            <a:ext cx="2552381" cy="156190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5447" y="698938"/>
            <a:ext cx="7514036" cy="1326312"/>
          </a:xfrm>
        </p:spPr>
        <p:txBody>
          <a:bodyPr>
            <a:normAutofit/>
          </a:bodyPr>
          <a:lstStyle/>
          <a:p>
            <a:r>
              <a:rPr lang="en-US" sz="4100" b="1" dirty="0" smtClean="0">
                <a:latin typeface="Elephant" panose="02020904090505020303" pitchFamily="18" charset="0"/>
              </a:rPr>
              <a:t>Don’t Bury Your Talent!</a:t>
            </a:r>
            <a:endParaRPr lang="en-US" sz="4100" b="1" dirty="0">
              <a:latin typeface="Elephant" panose="0202090409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438171"/>
      </p:ext>
    </p:extLst>
  </p:cSld>
  <p:clrMapOvr>
    <a:masterClrMapping/>
  </p:clrMapOvr>
  <p:transition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</TotalTime>
  <Words>67</Words>
  <Application>Microsoft Macintosh PowerPoint</Application>
  <PresentationFormat>On-screen Show (16:9)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Elephant</vt:lpstr>
      <vt:lpstr>Lucida Sans Unicode</vt:lpstr>
      <vt:lpstr>Microsoft JhengHei UI</vt:lpstr>
      <vt:lpstr>Verdana</vt:lpstr>
      <vt:lpstr>Wingdings 2</vt:lpstr>
      <vt:lpstr>Wingdings 3</vt:lpstr>
      <vt:lpstr>Concourse</vt:lpstr>
      <vt:lpstr>Don’t Bury Your Talent</vt:lpstr>
      <vt:lpstr>The Faithful are Great Thinkers</vt:lpstr>
      <vt:lpstr>Handling Specifics</vt:lpstr>
      <vt:lpstr>Don’t Bury Your Talent!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Don’t Bury Your Talent</dc:title>
  <dc:creator>Charles Bartlett</dc:creator>
  <cp:lastModifiedBy>Microsoft Office User</cp:lastModifiedBy>
  <cp:revision>10</cp:revision>
  <dcterms:created xsi:type="dcterms:W3CDTF">2014-10-28T00:02:32Z</dcterms:created>
  <dcterms:modified xsi:type="dcterms:W3CDTF">2016-03-06T20:42:37Z</dcterms:modified>
</cp:coreProperties>
</file>