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5" r:id="rId3"/>
    <p:sldId id="266" r:id="rId4"/>
    <p:sldId id="267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E1E1E1"/>
    <a:srgbClr val="313036"/>
    <a:srgbClr val="2D333D"/>
    <a:srgbClr val="E7EA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53" autoAdjust="0"/>
    <p:restoredTop sz="94705"/>
  </p:normalViewPr>
  <p:slideViewPr>
    <p:cSldViewPr snapToGrid="0" snapToObjects="1">
      <p:cViewPr>
        <p:scale>
          <a:sx n="90" d="100"/>
          <a:sy n="90" d="100"/>
        </p:scale>
        <p:origin x="2448" y="10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338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BACBD-720E-784D-9C26-F401F67BFB5C}" type="datetimeFigureOut">
              <a:rPr lang="en-US" smtClean="0"/>
              <a:pPr/>
              <a:t>3/29/16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8350D-9220-1746-B7D9-FFA8B957C7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69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922136" y="4064000"/>
            <a:ext cx="3300864" cy="248777"/>
          </a:xfrm>
        </p:spPr>
        <p:txBody>
          <a:bodyPr anchor="ctr"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Add Your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78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922136" y="4064000"/>
            <a:ext cx="3300864" cy="355357"/>
          </a:xfr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Galatians 5:13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68" y="1305882"/>
            <a:ext cx="9143999" cy="1990473"/>
          </a:xfrm>
        </p:spPr>
        <p:txBody>
          <a:bodyPr>
            <a:noAutofit/>
          </a:bodyPr>
          <a:lstStyle>
            <a:lvl1pPr>
              <a:defRPr sz="11500" spc="300" baseline="0">
                <a:effectLst/>
                <a:latin typeface="Goudy Old Style" pitchFamily="18" charset="0"/>
                <a:ea typeface="Goudy Old Style" pitchFamily="18" charset="0"/>
                <a:cs typeface="Goudy Old Style" pitchFamily="18" charset="0"/>
              </a:defRPr>
            </a:lvl1pPr>
          </a:lstStyle>
          <a:p>
            <a:r>
              <a:rPr lang="en-US" dirty="0" smtClean="0"/>
              <a:t>Freedom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0" y="182880"/>
            <a:ext cx="9143999" cy="19904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11500" kern="1200" cap="all" spc="300" baseline="0">
                <a:solidFill>
                  <a:srgbClr val="313036"/>
                </a:solidFill>
                <a:effectLst/>
                <a:latin typeface="Hoefler Text" charset="0"/>
                <a:ea typeface="Hoefler Text" charset="0"/>
                <a:cs typeface="Hoefler Text" charset="0"/>
              </a:defRPr>
            </a:lvl1pPr>
          </a:lstStyle>
          <a:p>
            <a:r>
              <a:rPr lang="en-US" sz="8000" dirty="0" smtClean="0">
                <a:solidFill>
                  <a:schemeClr val="accent5"/>
                </a:solidFill>
                <a:latin typeface="Goudy Old Style" pitchFamily="18" charset="0"/>
              </a:rPr>
              <a:t>Using our</a:t>
            </a:r>
            <a:endParaRPr lang="en-US" sz="8000" dirty="0">
              <a:solidFill>
                <a:schemeClr val="accent5"/>
              </a:solidFill>
              <a:latin typeface="Goudy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27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1705429"/>
            <a:ext cx="8203973" cy="3076122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5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1705429"/>
            <a:ext cx="8203973" cy="3076122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0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1705429"/>
            <a:ext cx="8203973" cy="3076122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438071" y="244929"/>
            <a:ext cx="2258786" cy="1106714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 dirty="0" smtClean="0"/>
              <a:t>Add Your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0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ip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DDDDDD">
              <a:alpha val="3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421372"/>
            <a:ext cx="8185830" cy="3365110"/>
          </a:xfrm>
        </p:spPr>
        <p:txBody>
          <a:bodyPr anchor="ctr"/>
          <a:lstStyle>
            <a:lvl1pPr marL="0" indent="0">
              <a:buFont typeface="Arial"/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 smtClean="0"/>
              <a:t>Add Your Scripture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68628" y="4021138"/>
            <a:ext cx="8185515" cy="742690"/>
          </a:xfrm>
        </p:spPr>
        <p:txBody>
          <a:bodyPr>
            <a:normAutofit/>
          </a:bodyPr>
          <a:lstStyle>
            <a:lvl1pPr>
              <a:defRPr sz="1400" baseline="0"/>
            </a:lvl1pPr>
          </a:lstStyle>
          <a:p>
            <a:pPr lvl="0"/>
            <a:r>
              <a:rPr lang="en-US" dirty="0" smtClean="0"/>
              <a:t>Add Verse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5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41711" y="421372"/>
            <a:ext cx="8312432" cy="4354160"/>
          </a:xfrm>
        </p:spPr>
        <p:txBody>
          <a:bodyPr anchor="ctr"/>
          <a:lstStyle>
            <a:lvl1pPr marL="0" indent="0">
              <a:buFont typeface="Arial"/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DDDDD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1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33" y="192839"/>
            <a:ext cx="8805333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6596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2" r:id="rId4"/>
    <p:sldLayoutId id="2147483656" r:id="rId5"/>
    <p:sldLayoutId id="2147483655" r:id="rId6"/>
    <p:sldLayoutId id="2147483650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cap="all" baseline="0">
          <a:solidFill>
            <a:srgbClr val="313036"/>
          </a:solidFill>
          <a:effectLst>
            <a:glow rad="190500">
              <a:schemeClr val="tx1">
                <a:alpha val="55000"/>
              </a:schemeClr>
            </a:glow>
          </a:effectLst>
          <a:latin typeface="+mj-lt"/>
          <a:ea typeface="+mj-ea"/>
          <a:cs typeface="Adelle-Regular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Font typeface="Arial" charset="0"/>
        <a:buChar char="•"/>
        <a:defRPr sz="3000" kern="1200">
          <a:solidFill>
            <a:srgbClr val="313036"/>
          </a:solidFill>
          <a:effectLst>
            <a:glow rad="190500">
              <a:schemeClr val="tx1">
                <a:alpha val="55000"/>
              </a:schemeClr>
            </a:glow>
          </a:effectLst>
          <a:latin typeface="+mn-lt"/>
          <a:ea typeface="+mn-ea"/>
          <a:cs typeface="Apple Chancery"/>
        </a:defRPr>
      </a:lvl1pPr>
      <a:lvl2pPr marL="914400" indent="-457200" algn="l" defTabSz="914400" rtl="0" eaLnBrk="1" latinLnBrk="0" hangingPunct="1">
        <a:spcBef>
          <a:spcPct val="20000"/>
        </a:spcBef>
        <a:buFont typeface="Arial"/>
        <a:buChar char="•"/>
        <a:defRPr sz="3000" kern="1200">
          <a:solidFill>
            <a:srgbClr val="313036"/>
          </a:solidFill>
          <a:effectLst>
            <a:glow rad="190500">
              <a:schemeClr val="tx1">
                <a:alpha val="55000"/>
              </a:schemeClr>
            </a:glow>
          </a:effectLst>
          <a:latin typeface="+mn-lt"/>
          <a:ea typeface="+mn-ea"/>
          <a:cs typeface="Apple Chancery"/>
        </a:defRPr>
      </a:lvl2pPr>
      <a:lvl3pPr marL="1371600" indent="-457200" algn="l" defTabSz="914400" rtl="0" eaLnBrk="1" latinLnBrk="0" hangingPunct="1">
        <a:spcBef>
          <a:spcPct val="20000"/>
        </a:spcBef>
        <a:buFont typeface="Arial" charset="0"/>
        <a:buChar char="•"/>
        <a:defRPr sz="3000" kern="1200">
          <a:solidFill>
            <a:srgbClr val="313036"/>
          </a:solidFill>
          <a:effectLst>
            <a:glow rad="190500">
              <a:schemeClr val="tx1">
                <a:alpha val="55000"/>
              </a:schemeClr>
            </a:glow>
          </a:effectLst>
          <a:latin typeface="+mn-lt"/>
          <a:ea typeface="+mn-ea"/>
          <a:cs typeface="Apple Chancery"/>
        </a:defRPr>
      </a:lvl3pPr>
      <a:lvl4pPr marL="1828800" indent="-457200" algn="l" defTabSz="914400" rtl="0" eaLnBrk="1" latinLnBrk="0" hangingPunct="1">
        <a:spcBef>
          <a:spcPct val="20000"/>
        </a:spcBef>
        <a:buFont typeface="Arial" charset="0"/>
        <a:buChar char="•"/>
        <a:defRPr sz="3000" kern="1200">
          <a:solidFill>
            <a:srgbClr val="313036"/>
          </a:solidFill>
          <a:effectLst>
            <a:glow rad="190500">
              <a:schemeClr val="tx1">
                <a:alpha val="55000"/>
              </a:schemeClr>
            </a:glow>
          </a:effectLst>
          <a:latin typeface="+mn-lt"/>
          <a:ea typeface="+mn-ea"/>
          <a:cs typeface="Apple Chancery"/>
        </a:defRPr>
      </a:lvl4pPr>
      <a:lvl5pPr marL="2286000" indent="-457200" algn="l" defTabSz="914400" rtl="0" eaLnBrk="1" latinLnBrk="0" hangingPunct="1">
        <a:spcBef>
          <a:spcPct val="20000"/>
        </a:spcBef>
        <a:buFont typeface="Arial" charset="0"/>
        <a:buChar char="•"/>
        <a:defRPr sz="3000" kern="1200">
          <a:solidFill>
            <a:srgbClr val="313036"/>
          </a:solidFill>
          <a:effectLst>
            <a:glow rad="190500">
              <a:schemeClr val="tx1">
                <a:alpha val="55000"/>
              </a:schemeClr>
            </a:glow>
          </a:effectLst>
          <a:latin typeface="+mn-lt"/>
          <a:ea typeface="+mn-ea"/>
          <a:cs typeface="Apple Chancery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22135" y="4224639"/>
            <a:ext cx="3300864" cy="347362"/>
          </a:xfrm>
          <a:solidFill>
            <a:schemeClr val="accent4">
              <a:alpha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Galatians 5:13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5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85738" y="1186249"/>
            <a:ext cx="8801100" cy="3237470"/>
          </a:xfrm>
        </p:spPr>
        <p:txBody>
          <a:bodyPr anchor="t"/>
          <a:lstStyle/>
          <a:p>
            <a:pPr marL="457200" indent="-457200">
              <a:buFont typeface="Arial" charset="0"/>
              <a:buChar char="•"/>
            </a:pPr>
            <a:r>
              <a:rPr lang="en-US" dirty="0" smtClean="0"/>
              <a:t>To see a need for more regulation (Matt. 12:1-7).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To see permission for all but the letter of the law (Matt. 5:33-37).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Who guides your path, you or God (Gal. 2:20)?</a:t>
            </a:r>
            <a:endParaRPr lang="en-US" dirty="0"/>
          </a:p>
        </p:txBody>
      </p:sp>
      <p:sp>
        <p:nvSpPr>
          <p:cNvPr id="3" name="Text Placeholder 1"/>
          <p:cNvSpPr txBox="1">
            <a:spLocks/>
          </p:cNvSpPr>
          <p:nvPr/>
        </p:nvSpPr>
        <p:spPr>
          <a:xfrm>
            <a:off x="469556" y="135924"/>
            <a:ext cx="8414951" cy="803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rgbClr val="313036"/>
                </a:solidFill>
                <a:effectLst>
                  <a:glow rad="190500">
                    <a:schemeClr val="tx1">
                      <a:alpha val="55000"/>
                    </a:schemeClr>
                  </a:glow>
                </a:effectLst>
                <a:latin typeface="+mn-lt"/>
                <a:ea typeface="+mn-ea"/>
                <a:cs typeface="Apple Chancery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rgbClr val="313036"/>
                </a:solidFill>
                <a:effectLst>
                  <a:glow rad="190500">
                    <a:schemeClr val="tx1">
                      <a:alpha val="55000"/>
                    </a:schemeClr>
                  </a:glow>
                </a:effectLst>
                <a:latin typeface="+mn-lt"/>
                <a:ea typeface="+mn-ea"/>
                <a:cs typeface="Apple Chancery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rgbClr val="313036"/>
                </a:solidFill>
                <a:effectLst>
                  <a:glow rad="190500">
                    <a:schemeClr val="tx1">
                      <a:alpha val="55000"/>
                    </a:schemeClr>
                  </a:glow>
                </a:effectLst>
                <a:latin typeface="+mn-lt"/>
                <a:ea typeface="+mn-ea"/>
                <a:cs typeface="Apple Chancery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rgbClr val="313036"/>
                </a:solidFill>
                <a:effectLst>
                  <a:glow rad="190500">
                    <a:schemeClr val="tx1">
                      <a:alpha val="55000"/>
                    </a:schemeClr>
                  </a:glow>
                </a:effectLst>
                <a:latin typeface="+mn-lt"/>
                <a:ea typeface="+mn-ea"/>
                <a:cs typeface="Apple Chancery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rgbClr val="313036"/>
                </a:solidFill>
                <a:effectLst>
                  <a:glow rad="190500">
                    <a:schemeClr val="tx1">
                      <a:alpha val="55000"/>
                    </a:schemeClr>
                  </a:glow>
                </a:effectLst>
                <a:latin typeface="+mn-lt"/>
                <a:ea typeface="+mn-ea"/>
                <a:cs typeface="Apple Chancery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cap="all" dirty="0" smtClean="0">
                <a:latin typeface="Goudy Old Style" pitchFamily="18" charset="0"/>
                <a:ea typeface="Hoefler Text" charset="0"/>
                <a:cs typeface="Hoefler Text" charset="0"/>
              </a:rPr>
              <a:t>Two Wrong Approaches</a:t>
            </a:r>
            <a:endParaRPr lang="en-US" sz="4000" cap="all" dirty="0">
              <a:latin typeface="Goudy Old Style" pitchFamily="18" charset="0"/>
              <a:ea typeface="Hoefler Text" charset="0"/>
              <a:cs typeface="Hoefler T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0817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85738" y="1186249"/>
            <a:ext cx="8801100" cy="3237470"/>
          </a:xfrm>
        </p:spPr>
        <p:txBody>
          <a:bodyPr anchor="t"/>
          <a:lstStyle/>
          <a:p>
            <a:pPr marL="457200" indent="-457200">
              <a:buFont typeface="Arial" charset="0"/>
              <a:buChar char="•"/>
            </a:pPr>
            <a:r>
              <a:rPr lang="en-US" dirty="0" smtClean="0"/>
              <a:t>“I will not be mastered” (1 Cor. 6:12).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“If someone sees you” (1 Cor. 8:9-13; cf. 9:1-15).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“Let him who thinks he stands…” (1 Cor. 10:12-23).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“Do to the glory of God” (1 Cor. 10:31).</a:t>
            </a:r>
          </a:p>
        </p:txBody>
      </p:sp>
      <p:sp>
        <p:nvSpPr>
          <p:cNvPr id="3" name="Text Placeholder 1"/>
          <p:cNvSpPr txBox="1">
            <a:spLocks/>
          </p:cNvSpPr>
          <p:nvPr/>
        </p:nvSpPr>
        <p:spPr>
          <a:xfrm>
            <a:off x="469556" y="135924"/>
            <a:ext cx="8414951" cy="803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rgbClr val="313036"/>
                </a:solidFill>
                <a:effectLst>
                  <a:glow rad="190500">
                    <a:schemeClr val="tx1">
                      <a:alpha val="55000"/>
                    </a:schemeClr>
                  </a:glow>
                </a:effectLst>
                <a:latin typeface="+mn-lt"/>
                <a:ea typeface="+mn-ea"/>
                <a:cs typeface="Apple Chancery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rgbClr val="313036"/>
                </a:solidFill>
                <a:effectLst>
                  <a:glow rad="190500">
                    <a:schemeClr val="tx1">
                      <a:alpha val="55000"/>
                    </a:schemeClr>
                  </a:glow>
                </a:effectLst>
                <a:latin typeface="+mn-lt"/>
                <a:ea typeface="+mn-ea"/>
                <a:cs typeface="Apple Chancery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rgbClr val="313036"/>
                </a:solidFill>
                <a:effectLst>
                  <a:glow rad="190500">
                    <a:schemeClr val="tx1">
                      <a:alpha val="55000"/>
                    </a:schemeClr>
                  </a:glow>
                </a:effectLst>
                <a:latin typeface="+mn-lt"/>
                <a:ea typeface="+mn-ea"/>
                <a:cs typeface="Apple Chancery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rgbClr val="313036"/>
                </a:solidFill>
                <a:effectLst>
                  <a:glow rad="190500">
                    <a:schemeClr val="tx1">
                      <a:alpha val="55000"/>
                    </a:schemeClr>
                  </a:glow>
                </a:effectLst>
                <a:latin typeface="+mn-lt"/>
                <a:ea typeface="+mn-ea"/>
                <a:cs typeface="Apple Chancery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rgbClr val="313036"/>
                </a:solidFill>
                <a:effectLst>
                  <a:glow rad="190500">
                    <a:schemeClr val="tx1">
                      <a:alpha val="55000"/>
                    </a:schemeClr>
                  </a:glow>
                </a:effectLst>
                <a:latin typeface="+mn-lt"/>
                <a:ea typeface="+mn-ea"/>
                <a:cs typeface="Apple Chancery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cap="all" dirty="0" smtClean="0">
                <a:latin typeface="Goudy Old Style" pitchFamily="18" charset="0"/>
                <a:ea typeface="Hoefler Text" charset="0"/>
                <a:cs typeface="Hoefler Text" charset="0"/>
              </a:rPr>
              <a:t>A </a:t>
            </a:r>
            <a:r>
              <a:rPr lang="en-US" sz="4000" cap="all" dirty="0">
                <a:latin typeface="Goudy Old Style" pitchFamily="18" charset="0"/>
                <a:ea typeface="Hoefler Text" charset="0"/>
                <a:cs typeface="Hoefler Text" charset="0"/>
              </a:rPr>
              <a:t>C</a:t>
            </a:r>
            <a:r>
              <a:rPr lang="en-US" sz="4000" cap="all" dirty="0" smtClean="0">
                <a:latin typeface="Goudy Old Style" pitchFamily="18" charset="0"/>
                <a:ea typeface="Hoefler Text" charset="0"/>
                <a:cs typeface="Hoefler Text" charset="0"/>
              </a:rPr>
              <a:t>ase Study</a:t>
            </a:r>
            <a:endParaRPr lang="en-US" sz="4000" cap="all" dirty="0">
              <a:latin typeface="Goudy Old Style" pitchFamily="18" charset="0"/>
              <a:ea typeface="Hoefler Text" charset="0"/>
              <a:cs typeface="Hoefler T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8938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85738" y="939113"/>
            <a:ext cx="8801100" cy="3484606"/>
          </a:xfrm>
        </p:spPr>
        <p:txBody>
          <a:bodyPr anchor="t">
            <a:norm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dirty="0" smtClean="0"/>
              <a:t>We are left without rules but not without guidance (2 Cor. 9:6).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We can make our salvation sure or we can live in constant doubt (2 Pet. 1:10; Rom. 14:23; Matt. 19:22).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Being allowed to make a choice doesn’t mean all choices are approved (Rom. 2:4).</a:t>
            </a:r>
          </a:p>
        </p:txBody>
      </p:sp>
      <p:sp>
        <p:nvSpPr>
          <p:cNvPr id="3" name="Text Placeholder 1"/>
          <p:cNvSpPr txBox="1">
            <a:spLocks/>
          </p:cNvSpPr>
          <p:nvPr/>
        </p:nvSpPr>
        <p:spPr>
          <a:xfrm>
            <a:off x="469556" y="135924"/>
            <a:ext cx="8414951" cy="803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rgbClr val="313036"/>
                </a:solidFill>
                <a:effectLst>
                  <a:glow rad="190500">
                    <a:schemeClr val="tx1">
                      <a:alpha val="55000"/>
                    </a:schemeClr>
                  </a:glow>
                </a:effectLst>
                <a:latin typeface="+mn-lt"/>
                <a:ea typeface="+mn-ea"/>
                <a:cs typeface="Apple Chancery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rgbClr val="313036"/>
                </a:solidFill>
                <a:effectLst>
                  <a:glow rad="190500">
                    <a:schemeClr val="tx1">
                      <a:alpha val="55000"/>
                    </a:schemeClr>
                  </a:glow>
                </a:effectLst>
                <a:latin typeface="+mn-lt"/>
                <a:ea typeface="+mn-ea"/>
                <a:cs typeface="Apple Chancery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rgbClr val="313036"/>
                </a:solidFill>
                <a:effectLst>
                  <a:glow rad="190500">
                    <a:schemeClr val="tx1">
                      <a:alpha val="55000"/>
                    </a:schemeClr>
                  </a:glow>
                </a:effectLst>
                <a:latin typeface="+mn-lt"/>
                <a:ea typeface="+mn-ea"/>
                <a:cs typeface="Apple Chancery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rgbClr val="313036"/>
                </a:solidFill>
                <a:effectLst>
                  <a:glow rad="190500">
                    <a:schemeClr val="tx1">
                      <a:alpha val="55000"/>
                    </a:schemeClr>
                  </a:glow>
                </a:effectLst>
                <a:latin typeface="+mn-lt"/>
                <a:ea typeface="+mn-ea"/>
                <a:cs typeface="Apple Chancery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rgbClr val="313036"/>
                </a:solidFill>
                <a:effectLst>
                  <a:glow rad="190500">
                    <a:schemeClr val="tx1">
                      <a:alpha val="55000"/>
                    </a:schemeClr>
                  </a:glow>
                </a:effectLst>
                <a:latin typeface="+mn-lt"/>
                <a:ea typeface="+mn-ea"/>
                <a:cs typeface="Apple Chancery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cap="all" dirty="0" smtClean="0">
                <a:latin typeface="Goudy Old Style" pitchFamily="18" charset="0"/>
                <a:ea typeface="Hoefler Text" charset="0"/>
                <a:cs typeface="Hoefler Text" charset="0"/>
              </a:rPr>
              <a:t>Now What?</a:t>
            </a:r>
            <a:endParaRPr lang="en-US" sz="4000" cap="all" dirty="0">
              <a:latin typeface="Goudy Old Style" pitchFamily="18" charset="0"/>
              <a:ea typeface="Hoefler Text" charset="0"/>
              <a:cs typeface="Hoefler T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7118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Defaul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253</TotalTime>
  <Words>169</Words>
  <Application>Microsoft Macintosh PowerPoint</Application>
  <PresentationFormat>On-screen Show (16:9)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Adelle-Regular</vt:lpstr>
      <vt:lpstr>Apple Chancery</vt:lpstr>
      <vt:lpstr>Arial</vt:lpstr>
      <vt:lpstr>Calibri</vt:lpstr>
      <vt:lpstr>Georgia</vt:lpstr>
      <vt:lpstr>Goudy Old Style</vt:lpstr>
      <vt:lpstr>Hoefler Text</vt:lpstr>
      <vt:lpstr>Default</vt:lpstr>
      <vt:lpstr>Freedom</vt:lpstr>
      <vt:lpstr>PowerPoint Presentation</vt:lpstr>
      <vt:lpstr>PowerPoint Presentation</vt:lpstr>
      <vt:lpstr>PowerPoint Presentation</vt:lpstr>
    </vt:vector>
  </TitlesOfParts>
  <Company>RT Creative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Chapman</dc:creator>
  <cp:lastModifiedBy>Microsoft Office User</cp:lastModifiedBy>
  <cp:revision>28</cp:revision>
  <dcterms:created xsi:type="dcterms:W3CDTF">2014-03-26T14:03:34Z</dcterms:created>
  <dcterms:modified xsi:type="dcterms:W3CDTF">2016-03-29T14:13:58Z</dcterms:modified>
</cp:coreProperties>
</file>