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6" r:id="rId4"/>
    <p:sldId id="280" r:id="rId5"/>
    <p:sldId id="258" r:id="rId6"/>
    <p:sldId id="282" r:id="rId7"/>
    <p:sldId id="283" r:id="rId8"/>
    <p:sldId id="284" r:id="rId9"/>
    <p:sldId id="278" r:id="rId10"/>
    <p:sldId id="260" r:id="rId11"/>
    <p:sldId id="257" r:id="rId12"/>
    <p:sldId id="273" r:id="rId13"/>
    <p:sldId id="274" r:id="rId14"/>
    <p:sldId id="275" r:id="rId15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Inter-</a:t>
            </a:r>
            <a:r>
              <a:rPr lang="en-US" dirty="0" err="1" smtClean="0"/>
              <a:t>testamental</a:t>
            </a:r>
            <a:r>
              <a:rPr lang="en-US" dirty="0" smtClean="0"/>
              <a:t> period or </a:t>
            </a:r>
          </a:p>
          <a:p>
            <a:r>
              <a:rPr lang="en-US" dirty="0" smtClean="0"/>
              <a:t>The Period of Silence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fulfillment is specified in the Bible</a:t>
            </a:r>
          </a:p>
          <a:p>
            <a:pPr lvl="1"/>
            <a:r>
              <a:rPr lang="en-US" dirty="0" smtClean="0"/>
              <a:t>Matthew used the phrase “that it may be fulfilled as was spoken by…” repeatedly: 1:22; 2:15; 2:17; 2:23; 4:14; 8:17; 12:17; 13:14; 13:35; 21:4; 27:9.</a:t>
            </a:r>
          </a:p>
          <a:p>
            <a:pPr lvl="1"/>
            <a:r>
              <a:rPr lang="en-US" dirty="0" smtClean="0"/>
              <a:t>Jesus specified some as they happened: </a:t>
            </a:r>
            <a:r>
              <a:rPr lang="en-US" dirty="0" err="1" smtClean="0"/>
              <a:t>Lk</a:t>
            </a:r>
            <a:r>
              <a:rPr lang="en-US" dirty="0" smtClean="0"/>
              <a:t> 4:21;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Matt 26:31 and Mk 14:27 concerning/ Zech 13:7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Prophesy and fulfillment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the prophecy is so specific that only one explanation is possible.</a:t>
            </a:r>
          </a:p>
          <a:p>
            <a:r>
              <a:rPr lang="en-US" dirty="0" smtClean="0"/>
              <a:t>Daniel 8 He-goat’s prominent horn?</a:t>
            </a:r>
          </a:p>
          <a:p>
            <a:pPr lvl="1"/>
            <a:r>
              <a:rPr lang="en-US" dirty="0" smtClean="0"/>
              <a:t>Daniel 9: He-goat represents Greeks</a:t>
            </a:r>
          </a:p>
          <a:p>
            <a:pPr lvl="1"/>
            <a:r>
              <a:rPr lang="en-US" dirty="0" smtClean="0"/>
              <a:t>Horn is first king and king when Greeks defeat Persians</a:t>
            </a:r>
          </a:p>
          <a:p>
            <a:pPr lvl="1"/>
            <a:r>
              <a:rPr lang="en-US" dirty="0" smtClean="0"/>
              <a:t>Alexander the Great </a:t>
            </a:r>
            <a:r>
              <a:rPr lang="en-US" dirty="0" smtClean="0"/>
              <a:t>seems </a:t>
            </a:r>
            <a:r>
              <a:rPr lang="en-US" dirty="0" smtClean="0"/>
              <a:t>the only possibility</a:t>
            </a:r>
          </a:p>
          <a:p>
            <a:r>
              <a:rPr lang="en-US" dirty="0" smtClean="0"/>
              <a:t>Fourth king of Persia after Cyrus: Xerxes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Prophesy and fulfillment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1371601"/>
          </a:xfrm>
        </p:spPr>
        <p:txBody>
          <a:bodyPr>
            <a:normAutofit/>
          </a:bodyPr>
          <a:lstStyle/>
          <a:p>
            <a:r>
              <a:rPr lang="en-US" dirty="0" smtClean="0"/>
              <a:t>Sometimes the prophecy seems straightforward but fulfillment is uncertain.</a:t>
            </a:r>
          </a:p>
          <a:p>
            <a:pPr lvl="1"/>
            <a:r>
              <a:rPr lang="en-US" dirty="0" smtClean="0"/>
              <a:t>Period of Silence?   Amos 8:11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Prophesy and fulfillment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343151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11</a:t>
            </a:r>
            <a:r>
              <a:rPr lang="en-US" sz="2400" dirty="0" smtClean="0"/>
              <a:t>“Behold, the days are coming,” says the Lord </a:t>
            </a:r>
            <a:r>
              <a:rPr lang="en-US" sz="2400" cap="small" dirty="0" smtClean="0"/>
              <a:t>God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“That I will send a famine on the land,</a:t>
            </a:r>
            <a:br>
              <a:rPr lang="en-US" sz="2400" dirty="0" smtClean="0"/>
            </a:br>
            <a:r>
              <a:rPr lang="en-US" sz="2400" dirty="0" smtClean="0"/>
              <a:t>Not a famine of bread, Nor a thirst for water,</a:t>
            </a:r>
            <a:br>
              <a:rPr lang="en-US" sz="2400" dirty="0" smtClean="0"/>
            </a:br>
            <a:r>
              <a:rPr lang="en-US" sz="2400" dirty="0" smtClean="0"/>
              <a:t>But of hearing the words of 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baseline="30000" dirty="0" smtClean="0"/>
              <a:t>12 </a:t>
            </a:r>
            <a:r>
              <a:rPr lang="en-US" sz="2400" dirty="0" smtClean="0"/>
              <a:t>They shall wander from sea to sea,</a:t>
            </a:r>
            <a:br>
              <a:rPr lang="en-US" sz="2400" dirty="0" smtClean="0"/>
            </a:br>
            <a:r>
              <a:rPr lang="en-US" sz="2400" dirty="0" smtClean="0"/>
              <a:t>And from north to east; They shall run to and fro, seeking the word of 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, But shall not find </a:t>
            </a:r>
            <a:r>
              <a:rPr lang="en-US" sz="2400" i="1" dirty="0" smtClean="0"/>
              <a:t>it.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286000"/>
            <a:ext cx="8305800" cy="27241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3714750"/>
          </a:xfrm>
        </p:spPr>
        <p:txBody>
          <a:bodyPr>
            <a:normAutofit/>
          </a:bodyPr>
          <a:lstStyle/>
          <a:p>
            <a:r>
              <a:rPr lang="en-US" dirty="0" smtClean="0"/>
              <a:t>Some believe this prophecy is fulfilled in the time between the testaments.  That is one reason it is </a:t>
            </a:r>
            <a:r>
              <a:rPr lang="en-US" dirty="0" smtClean="0"/>
              <a:t>called </a:t>
            </a:r>
            <a:r>
              <a:rPr lang="en-US" dirty="0" smtClean="0"/>
              <a:t>the Period of Silence.</a:t>
            </a:r>
          </a:p>
          <a:p>
            <a:r>
              <a:rPr lang="en-US" dirty="0" smtClean="0"/>
              <a:t>Others note that Amos was a prophet to Israel before they were taken away by Assyria and believe that their captivity, from which they would never return as a nation, was the fulfillment of this prophecy.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Prophesy and fulfillment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3714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Either way the point is clear:</a:t>
            </a:r>
          </a:p>
          <a:p>
            <a:pPr algn="ctr">
              <a:buNone/>
            </a:pPr>
            <a:r>
              <a:rPr lang="en-US" sz="4800" dirty="0" smtClean="0"/>
              <a:t>Listen to God Now! </a:t>
            </a:r>
          </a:p>
          <a:p>
            <a:pPr>
              <a:buNone/>
            </a:pPr>
            <a:r>
              <a:rPr lang="en-US" dirty="0" smtClean="0"/>
              <a:t>Because some day he will stop asking.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Prophesy and fulfillment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Malachi prophesied around 450 BC</a:t>
            </a:r>
          </a:p>
          <a:p>
            <a:r>
              <a:rPr lang="en-US" dirty="0" smtClean="0"/>
              <a:t>Jesus was born around 4 BC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 that we don’t have any revelation from God in this time as we do for all previous periods.</a:t>
            </a:r>
          </a:p>
          <a:p>
            <a:r>
              <a:rPr lang="en-US" dirty="0" smtClean="0"/>
              <a:t>God does cover this time in prophecy.</a:t>
            </a:r>
          </a:p>
          <a:p>
            <a:r>
              <a:rPr lang="en-US" dirty="0" smtClean="0"/>
              <a:t>Daniel the prophet was given much information about this time.</a:t>
            </a:r>
          </a:p>
          <a:p>
            <a:r>
              <a:rPr lang="en-US" dirty="0" smtClean="0"/>
              <a:t>The second half of Daniel studied much less than the first.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 of Silence?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history class</a:t>
            </a:r>
          </a:p>
          <a:p>
            <a:r>
              <a:rPr lang="en-US" dirty="0" smtClean="0"/>
              <a:t>Exhaustive study of Daniel </a:t>
            </a:r>
          </a:p>
          <a:p>
            <a:r>
              <a:rPr lang="en-US" dirty="0" smtClean="0"/>
              <a:t>Detailed study of highly symbolic prophesy</a:t>
            </a:r>
          </a:p>
          <a:p>
            <a:r>
              <a:rPr lang="en-US" dirty="0" smtClean="0"/>
              <a:t>Discussion of the many false teachings built from </a:t>
            </a:r>
            <a:r>
              <a:rPr lang="en-US" dirty="0" err="1" smtClean="0"/>
              <a:t>mis</a:t>
            </a:r>
            <a:r>
              <a:rPr lang="en-US" dirty="0" smtClean="0"/>
              <a:t>-applying some of Daniel’s prophecies.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study will not be…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2647950"/>
          </a:xfrm>
        </p:spPr>
        <p:txBody>
          <a:bodyPr>
            <a:normAutofit/>
          </a:bodyPr>
          <a:lstStyle/>
          <a:p>
            <a:r>
              <a:rPr lang="en-US" dirty="0" smtClean="0"/>
              <a:t>To see the fulfillment of God’s word.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400" b="1" dirty="0" smtClean="0"/>
              <a:t>This is one way we know God is the true God: </a:t>
            </a:r>
          </a:p>
          <a:p>
            <a:pPr lvl="1">
              <a:buNone/>
            </a:pPr>
            <a:r>
              <a:rPr lang="en-US" sz="2400" b="1" dirty="0" smtClean="0"/>
              <a:t>Isaiah 41: 21-29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study Time Between the Testaments?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1714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see the fulfillment of God’s word.</a:t>
            </a:r>
          </a:p>
          <a:p>
            <a:pPr lvl="1"/>
            <a:r>
              <a:rPr lang="en-US" dirty="0" smtClean="0"/>
              <a:t>Isaiah 41: 21-29</a:t>
            </a:r>
          </a:p>
          <a:p>
            <a:r>
              <a:rPr lang="en-US" dirty="0" smtClean="0"/>
              <a:t>To see that God rules in the nations of men</a:t>
            </a:r>
          </a:p>
          <a:p>
            <a:pPr lvl="1"/>
            <a:r>
              <a:rPr lang="en-US" dirty="0" smtClean="0"/>
              <a:t>Daniel 4: 31-33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study Time Between the Testaments?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91465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v32“ . . . until you know that the Most High rules in the kingdom of men, and gives it to whomever He chooses.”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3390900"/>
          </a:xfrm>
        </p:spPr>
        <p:txBody>
          <a:bodyPr>
            <a:normAutofit/>
          </a:bodyPr>
          <a:lstStyle/>
          <a:p>
            <a:r>
              <a:rPr lang="en-US" dirty="0" smtClean="0"/>
              <a:t>To see the fulfillment of God’s word.</a:t>
            </a:r>
          </a:p>
          <a:p>
            <a:pPr lvl="1"/>
            <a:r>
              <a:rPr lang="en-US" dirty="0" smtClean="0"/>
              <a:t>Isaiah 41: 21-29</a:t>
            </a:r>
          </a:p>
          <a:p>
            <a:r>
              <a:rPr lang="en-US" dirty="0" smtClean="0"/>
              <a:t>To see that God rules in the nations of men</a:t>
            </a:r>
          </a:p>
          <a:p>
            <a:pPr lvl="1"/>
            <a:r>
              <a:rPr lang="en-US" dirty="0" smtClean="0"/>
              <a:t>Daniel 4: 31-33</a:t>
            </a:r>
          </a:p>
          <a:p>
            <a:r>
              <a:rPr lang="en-US" dirty="0" smtClean="0"/>
              <a:t>To better understand the setting of the New Testament</a:t>
            </a:r>
          </a:p>
          <a:p>
            <a:pPr lvl="1"/>
            <a:r>
              <a:rPr lang="en-US" dirty="0" smtClean="0"/>
              <a:t>Many changes from the end of the Old Testament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study Time Between the Testaments?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7719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Between the Testaments</a:t>
            </a:r>
          </a:p>
          <a:p>
            <a:pPr lvl="1"/>
            <a:r>
              <a:rPr lang="en-US" dirty="0" smtClean="0"/>
              <a:t>Jerusalem goes from small rebuilt city to major center and from a small population around Judea to large population plus another thriving area around Galilee.</a:t>
            </a:r>
          </a:p>
          <a:p>
            <a:pPr lvl="1"/>
            <a:r>
              <a:rPr lang="en-US" dirty="0" smtClean="0"/>
              <a:t>A universal language across the known world and the Holy Scriptures translated into that language.</a:t>
            </a:r>
          </a:p>
          <a:p>
            <a:pPr lvl="1"/>
            <a:r>
              <a:rPr lang="en-US" dirty="0" smtClean="0"/>
              <a:t>The Sanhedrin, Pharisees, Sadducees, </a:t>
            </a:r>
            <a:r>
              <a:rPr lang="en-US" dirty="0" err="1" smtClean="0"/>
              <a:t>Herodians</a:t>
            </a:r>
            <a:r>
              <a:rPr lang="en-US" dirty="0" smtClean="0"/>
              <a:t>, Zealots, Samaritans  and </a:t>
            </a:r>
            <a:r>
              <a:rPr lang="en-US" dirty="0" err="1" smtClean="0"/>
              <a:t>Idumeans</a:t>
            </a:r>
            <a:r>
              <a:rPr lang="en-US" dirty="0" smtClean="0"/>
              <a:t> (and why the hatred with the Jews).</a:t>
            </a:r>
          </a:p>
          <a:p>
            <a:pPr lvl="1"/>
            <a:r>
              <a:rPr lang="en-US" dirty="0" smtClean="0"/>
              <a:t>Synagogue worship Other new practices and a new feast, etc.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study Time Between the Testaments?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Between the Testaments</a:t>
            </a:r>
            <a:r>
              <a:rPr lang="en-US" sz="2400" dirty="0" smtClean="0"/>
              <a:t> by Gene Taylor</a:t>
            </a:r>
          </a:p>
          <a:p>
            <a:pPr lvl="1"/>
            <a:r>
              <a:rPr lang="en-US" sz="1800" dirty="0" smtClean="0"/>
              <a:t>http://www.centervilleroad.com/downloads/class-books/between.pdf</a:t>
            </a:r>
          </a:p>
          <a:p>
            <a:r>
              <a:rPr lang="en-US" sz="2400" u="sng" dirty="0" smtClean="0"/>
              <a:t>A Remnant Shall Return</a:t>
            </a:r>
            <a:r>
              <a:rPr lang="en-US" sz="2400" dirty="0" smtClean="0"/>
              <a:t> by Bob &amp; Sandra Waldron</a:t>
            </a:r>
          </a:p>
          <a:p>
            <a:r>
              <a:rPr lang="en-US" sz="2400" u="sng" dirty="0" smtClean="0"/>
              <a:t>A Commentary on Daniel</a:t>
            </a:r>
            <a:r>
              <a:rPr lang="en-US" sz="2400" dirty="0" smtClean="0"/>
              <a:t> by Homer Hailey</a:t>
            </a:r>
          </a:p>
          <a:p>
            <a:r>
              <a:rPr lang="en-US" sz="2400" u="sng" dirty="0" smtClean="0"/>
              <a:t>Between </a:t>
            </a:r>
            <a:r>
              <a:rPr lang="en-US" sz="2400" u="sng" dirty="0" smtClean="0"/>
              <a:t>Malachi and Jesus</a:t>
            </a:r>
            <a:r>
              <a:rPr lang="en-US" sz="2400" dirty="0" smtClean="0"/>
              <a:t> by Blackmore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769</TotalTime>
  <Words>622</Words>
  <Application>Microsoft Office PowerPoint</Application>
  <PresentationFormat>On-screen Show (16:9)</PresentationFormat>
  <Paragraphs>83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Time Between the Testaments</vt:lpstr>
      <vt:lpstr>Time Between the Testaments</vt:lpstr>
      <vt:lpstr>Period of Silence?</vt:lpstr>
      <vt:lpstr>Our study will not be…</vt:lpstr>
      <vt:lpstr>Why study Time Between the Testaments?</vt:lpstr>
      <vt:lpstr>Why study Time Between the Testaments?</vt:lpstr>
      <vt:lpstr>Why study Time Between the Testaments?</vt:lpstr>
      <vt:lpstr>Why study Time Between the Testaments?</vt:lpstr>
      <vt:lpstr>References</vt:lpstr>
      <vt:lpstr>Prophesy and fulfillment</vt:lpstr>
      <vt:lpstr>Prophesy and fulfillment</vt:lpstr>
      <vt:lpstr>Prophesy and fulfillment</vt:lpstr>
      <vt:lpstr>Prophesy and fulfillment</vt:lpstr>
      <vt:lpstr>Prophesy and fulfillment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Robert Mullen</cp:lastModifiedBy>
  <cp:revision>62</cp:revision>
  <dcterms:created xsi:type="dcterms:W3CDTF">2015-12-26T00:30:28Z</dcterms:created>
  <dcterms:modified xsi:type="dcterms:W3CDTF">2016-04-05T00:56:53Z</dcterms:modified>
</cp:coreProperties>
</file>