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61" r:id="rId4"/>
    <p:sldId id="267" r:id="rId5"/>
    <p:sldId id="262" r:id="rId6"/>
    <p:sldId id="263" r:id="rId7"/>
    <p:sldId id="269" r:id="rId8"/>
    <p:sldId id="265" r:id="rId9"/>
    <p:sldId id="268" r:id="rId10"/>
    <p:sldId id="266" r:id="rId11"/>
  </p:sldIdLst>
  <p:sldSz cx="9144000" cy="5143500" type="screen16x9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733F8-27B3-4E13-8578-4A7FF6A3D99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83553-340D-4901-81C4-B2A962475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F92ED61-C503-4D54-B1EE-BB414027465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DA65649-0E01-4860-8D81-FFE0F88B2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F17943-EDAE-428F-BFF2-9CE6B0477FD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Between the Testaments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438150"/>
          <a:ext cx="861059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524000"/>
                <a:gridCol w="1828800"/>
                <a:gridCol w="1295400"/>
                <a:gridCol w="2057399"/>
              </a:tblGrid>
              <a:tr h="345440">
                <a:tc>
                  <a:txBody>
                    <a:bodyPr/>
                    <a:lstStyle/>
                    <a:p>
                      <a:r>
                        <a:rPr lang="en-US" dirty="0" smtClean="0"/>
                        <a:t>Daniel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Why?</a:t>
                      </a:r>
                      <a:endParaRPr lang="en-US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r>
                        <a:rPr lang="en-US" dirty="0" smtClean="0"/>
                        <a:t>Head of Gold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Lion w/ wings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Babylonian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Daniel 2:38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r>
                        <a:rPr lang="en-US" dirty="0" smtClean="0"/>
                        <a:t>Chest of Silver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Bear – raised up on one 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Ram – Uneven</a:t>
                      </a:r>
                      <a:r>
                        <a:rPr lang="en-US" baseline="0" dirty="0" smtClean="0"/>
                        <a:t> horns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Persian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8: 20</a:t>
                      </a:r>
                      <a:endParaRPr lang="en-US" dirty="0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r>
                        <a:rPr lang="en-US" dirty="0" smtClean="0"/>
                        <a:t>Belly &amp; Thighs of Bronze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Leopard w/ 4 heads and wings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He-goat,</a:t>
                      </a:r>
                      <a:r>
                        <a:rPr lang="en-US" baseline="0" dirty="0" smtClean="0"/>
                        <a:t> One horn/four horns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Greek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8:21</a:t>
                      </a:r>
                      <a:endParaRPr lang="en-US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r>
                        <a:rPr lang="en-US" dirty="0" smtClean="0"/>
                        <a:t>Legs of Iron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Beast w/ 10 horns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Fourth </a:t>
                      </a:r>
                      <a:r>
                        <a:rPr lang="en-US" u="none" dirty="0" smtClean="0"/>
                        <a:t>Kingdom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power over Israel</a:t>
                      </a:r>
                      <a:endParaRPr lang="en-US" dirty="0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r>
                        <a:rPr lang="en-US" dirty="0" smtClean="0"/>
                        <a:t>Stone destroys image,</a:t>
                      </a:r>
                      <a:r>
                        <a:rPr lang="en-US" baseline="0" dirty="0" smtClean="0"/>
                        <a:t> fills Earth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Judgment &amp; Coronation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Everlasting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King &amp;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2: 44</a:t>
                      </a:r>
                    </a:p>
                    <a:p>
                      <a:r>
                        <a:rPr lang="en-US" dirty="0" smtClean="0"/>
                        <a:t>Daniel 7: 13,14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777479"/>
          </a:xfrm>
        </p:spPr>
        <p:txBody>
          <a:bodyPr/>
          <a:lstStyle/>
          <a:p>
            <a:r>
              <a:rPr lang="en-US" dirty="0" smtClean="0"/>
              <a:t>Apocrypha?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Ancient  writings that are not part of the Bible.</a:t>
            </a:r>
          </a:p>
          <a:p>
            <a:pPr lvl="1"/>
            <a:r>
              <a:rPr lang="en-US" dirty="0" smtClean="0"/>
              <a:t>More than one collection</a:t>
            </a:r>
          </a:p>
          <a:p>
            <a:pPr lvl="1"/>
            <a:r>
              <a:rPr lang="en-US" dirty="0" smtClean="0"/>
              <a:t>Literally books of unknown or doubtful origin</a:t>
            </a:r>
          </a:p>
          <a:p>
            <a:pPr lvl="1"/>
            <a:r>
              <a:rPr lang="en-US" dirty="0" smtClean="0"/>
              <a:t>Some from the time between the testaments</a:t>
            </a:r>
          </a:p>
          <a:p>
            <a:r>
              <a:rPr lang="en-US" dirty="0" smtClean="0"/>
              <a:t>Included as separate section in some Anglican, Eastern Orthodox, and old Catholic Bibles</a:t>
            </a:r>
          </a:p>
          <a:p>
            <a:pPr lvl="1"/>
            <a:r>
              <a:rPr lang="en-US" dirty="0" smtClean="0"/>
              <a:t>Included for preservation of ancient writings</a:t>
            </a:r>
          </a:p>
          <a:p>
            <a:pPr lvl="1"/>
            <a:r>
              <a:rPr lang="en-US" dirty="0" smtClean="0"/>
              <a:t>Considered useful for historical reference and encouragement, but not to be used as doctrine.</a:t>
            </a:r>
          </a:p>
          <a:p>
            <a:r>
              <a:rPr lang="en-US" dirty="0" smtClean="0"/>
              <a:t> I </a:t>
            </a:r>
            <a:r>
              <a:rPr lang="en-US" dirty="0" err="1" smtClean="0"/>
              <a:t>Maccabees</a:t>
            </a:r>
            <a:r>
              <a:rPr lang="en-US" dirty="0" smtClean="0"/>
              <a:t> (or </a:t>
            </a:r>
            <a:r>
              <a:rPr lang="en-US" dirty="0" err="1" smtClean="0"/>
              <a:t>Maccabaica</a:t>
            </a:r>
            <a:r>
              <a:rPr lang="en-US" dirty="0" smtClean="0"/>
              <a:t>) is useful historical reference to compare with events prophesied in Daniel 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2: Nebuchadnezzar's dream </a:t>
            </a:r>
          </a:p>
          <a:p>
            <a:pPr lvl="1"/>
            <a:r>
              <a:rPr lang="en-US" dirty="0" smtClean="0"/>
              <a:t>The Image and the Stone</a:t>
            </a:r>
          </a:p>
          <a:p>
            <a:r>
              <a:rPr lang="en-US" dirty="0" smtClean="0"/>
              <a:t>Chapter 7: The Beasts Out of the Sea</a:t>
            </a:r>
          </a:p>
          <a:p>
            <a:pPr lvl="1"/>
            <a:r>
              <a:rPr lang="en-US" dirty="0" smtClean="0"/>
              <a:t>Kings , Judgment, and the Saints of the Most High</a:t>
            </a:r>
          </a:p>
          <a:p>
            <a:r>
              <a:rPr lang="en-US" dirty="0" smtClean="0"/>
              <a:t>Chapter 8: The Ram and the He-goat</a:t>
            </a:r>
          </a:p>
          <a:p>
            <a:pPr lvl="1"/>
            <a:r>
              <a:rPr lang="en-US" dirty="0" smtClean="0"/>
              <a:t>The Big Horn and the Little Horn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Empire Visions of Daniel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777479"/>
          </a:xfrm>
        </p:spPr>
        <p:txBody>
          <a:bodyPr/>
          <a:lstStyle/>
          <a:p>
            <a:r>
              <a:rPr lang="en-US" dirty="0" smtClean="0"/>
              <a:t>Daniel chapter 2  ~604 BC</a:t>
            </a:r>
            <a:endParaRPr lang="en-US" dirty="0"/>
          </a:p>
        </p:txBody>
      </p:sp>
      <p:pic>
        <p:nvPicPr>
          <p:cNvPr id="6" name="Picture 5" descr="en-4-metals-stat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819150"/>
            <a:ext cx="2715768" cy="41148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0" y="819150"/>
          <a:ext cx="5699760" cy="395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920"/>
                <a:gridCol w="1899920"/>
                <a:gridCol w="1899920"/>
              </a:tblGrid>
              <a:tr h="418690">
                <a:tc>
                  <a:txBody>
                    <a:bodyPr/>
                    <a:lstStyle/>
                    <a:p>
                      <a:r>
                        <a:rPr lang="en-US" dirty="0" smtClean="0"/>
                        <a:t>Daniel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Why?</a:t>
                      </a:r>
                      <a:endParaRPr lang="en-US" dirty="0"/>
                    </a:p>
                  </a:txBody>
                  <a:tcPr/>
                </a:tc>
              </a:tr>
              <a:tr h="722670">
                <a:tc>
                  <a:txBody>
                    <a:bodyPr/>
                    <a:lstStyle/>
                    <a:p>
                      <a:r>
                        <a:rPr lang="en-US" dirty="0" smtClean="0"/>
                        <a:t>Head of Gold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Babylonian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2:38 Nebuchadnezzar</a:t>
                      </a:r>
                      <a:endParaRPr lang="en-US" dirty="0"/>
                    </a:p>
                  </a:txBody>
                  <a:tcPr/>
                </a:tc>
              </a:tr>
              <a:tr h="722670">
                <a:tc>
                  <a:txBody>
                    <a:bodyPr/>
                    <a:lstStyle/>
                    <a:p>
                      <a:r>
                        <a:rPr lang="en-US" dirty="0" smtClean="0"/>
                        <a:t>Chest of Silver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32387">
                <a:tc>
                  <a:txBody>
                    <a:bodyPr/>
                    <a:lstStyle/>
                    <a:p>
                      <a:r>
                        <a:rPr lang="en-US" dirty="0" smtClean="0"/>
                        <a:t>Belly &amp; Thighs of Bronze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Third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8690">
                <a:tc>
                  <a:txBody>
                    <a:bodyPr/>
                    <a:lstStyle/>
                    <a:p>
                      <a:r>
                        <a:rPr lang="en-US" dirty="0" smtClean="0"/>
                        <a:t>Legs of Iron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Fourth </a:t>
                      </a:r>
                      <a:r>
                        <a:rPr lang="en-US" u="sng" dirty="0" smtClean="0"/>
                        <a:t>Kingdom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Mixed </a:t>
                      </a:r>
                      <a:endParaRPr lang="en-US" dirty="0"/>
                    </a:p>
                  </a:txBody>
                  <a:tcPr/>
                </a:tc>
              </a:tr>
              <a:tr h="418690">
                <a:tc>
                  <a:txBody>
                    <a:bodyPr/>
                    <a:lstStyle/>
                    <a:p>
                      <a:r>
                        <a:rPr lang="en-US" dirty="0" smtClean="0"/>
                        <a:t>Stone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Everlasting Kingdom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2: 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777479"/>
          </a:xfrm>
        </p:spPr>
        <p:txBody>
          <a:bodyPr/>
          <a:lstStyle/>
          <a:p>
            <a:r>
              <a:rPr lang="en-US" dirty="0" smtClean="0"/>
              <a:t>Daniel chapter 2  ~604 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Second year of Nebuchadnezzar's reign</a:t>
            </a:r>
          </a:p>
          <a:p>
            <a:pPr lvl="1"/>
            <a:r>
              <a:rPr lang="en-US" dirty="0" smtClean="0"/>
              <a:t>Date may vary based on calendar and customs.</a:t>
            </a:r>
          </a:p>
          <a:p>
            <a:r>
              <a:rPr lang="en-US" dirty="0" smtClean="0"/>
              <a:t>Head of gold is Nebuchadnezzar-Babylonian kingdom</a:t>
            </a:r>
          </a:p>
          <a:p>
            <a:r>
              <a:rPr lang="en-US" dirty="0" smtClean="0"/>
              <a:t>Iron is fourth kingdom. Mixed feet and toes are details of fourth kingdom nature, not another kingdom.</a:t>
            </a:r>
          </a:p>
          <a:p>
            <a:r>
              <a:rPr lang="en-US" dirty="0" smtClean="0"/>
              <a:t>Stone that fills the Earth is Everlasting kingdom set up “in the days of these kings”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4629"/>
          </a:xfrm>
        </p:spPr>
        <p:txBody>
          <a:bodyPr/>
          <a:lstStyle/>
          <a:p>
            <a:r>
              <a:rPr lang="en-US" dirty="0" smtClean="0"/>
              <a:t>Daniel chapter 7  ~549 BC</a:t>
            </a:r>
            <a:endParaRPr lang="en-US" dirty="0"/>
          </a:p>
        </p:txBody>
      </p:sp>
      <p:pic>
        <p:nvPicPr>
          <p:cNvPr id="40962" name="Picture 2" descr="http://2.bp.blogspot.com/-XExuN8L3P-g/Tqevj9qBMhI/AAAAAAAAGX0/UEcNICUajbI/s1600/Daniel+7+four+beast+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895350"/>
            <a:ext cx="9121197" cy="4248150"/>
          </a:xfrm>
          <a:prstGeom prst="rect">
            <a:avLst/>
          </a:prstGeom>
          <a:noFill/>
        </p:spPr>
      </p:pic>
      <p:pic>
        <p:nvPicPr>
          <p:cNvPr id="5" name="Picture 2" descr="http://2.bp.blogspot.com/-XExuN8L3P-g/Tqevj9qBMhI/AAAAAAAAGX0/UEcNICUajbI/s1600/Daniel+7+four+beast+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03" y="895350"/>
            <a:ext cx="9121197" cy="424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777479"/>
          </a:xfrm>
        </p:spPr>
        <p:txBody>
          <a:bodyPr/>
          <a:lstStyle/>
          <a:p>
            <a:r>
              <a:rPr lang="en-US" dirty="0" smtClean="0"/>
              <a:t>Belshazzar </a:t>
            </a:r>
            <a:r>
              <a:rPr lang="en-US" dirty="0" smtClean="0"/>
              <a:t>  ~ 553?-539 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Son of </a:t>
            </a:r>
            <a:r>
              <a:rPr lang="en-US" dirty="0" err="1" smtClean="0"/>
              <a:t>Nabonidus</a:t>
            </a:r>
            <a:r>
              <a:rPr lang="en-US" dirty="0" smtClean="0"/>
              <a:t>  (556-539 BC)</a:t>
            </a:r>
            <a:endParaRPr lang="en-US" dirty="0" smtClean="0"/>
          </a:p>
          <a:p>
            <a:r>
              <a:rPr lang="en-US" dirty="0" smtClean="0"/>
              <a:t>Made  King of Babylon  under </a:t>
            </a:r>
            <a:r>
              <a:rPr lang="en-US" dirty="0" err="1" smtClean="0"/>
              <a:t>Nabonidus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why he offered to make Daniel “third in the kingdom” in chapter 5.</a:t>
            </a:r>
          </a:p>
          <a:p>
            <a:r>
              <a:rPr lang="en-US" dirty="0" smtClean="0"/>
              <a:t>Died when Cyrus took Babylon in 539 BC.  </a:t>
            </a:r>
            <a:endParaRPr lang="en-US" smtClean="0"/>
          </a:p>
          <a:p>
            <a:r>
              <a:rPr lang="en-US" smtClean="0"/>
              <a:t>Nabonidus</a:t>
            </a:r>
            <a:r>
              <a:rPr lang="en-US" dirty="0" smtClean="0"/>
              <a:t> later made satrap.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971549"/>
          <a:ext cx="8382000" cy="389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365570">
                <a:tc>
                  <a:txBody>
                    <a:bodyPr/>
                    <a:lstStyle/>
                    <a:p>
                      <a:r>
                        <a:rPr lang="en-US" dirty="0" smtClean="0"/>
                        <a:t>Daniel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Why?</a:t>
                      </a:r>
                      <a:endParaRPr lang="en-US" dirty="0"/>
                    </a:p>
                  </a:txBody>
                  <a:tcPr/>
                </a:tc>
              </a:tr>
              <a:tr h="630983">
                <a:tc>
                  <a:txBody>
                    <a:bodyPr/>
                    <a:lstStyle/>
                    <a:p>
                      <a:r>
                        <a:rPr lang="en-US" dirty="0" smtClean="0"/>
                        <a:t>Head of Gold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Lion w/ wings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Babylonian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Daniel 2:38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30983">
                <a:tc>
                  <a:txBody>
                    <a:bodyPr/>
                    <a:lstStyle/>
                    <a:p>
                      <a:r>
                        <a:rPr lang="en-US" dirty="0" smtClean="0"/>
                        <a:t>Chest of Silver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1406">
                <a:tc>
                  <a:txBody>
                    <a:bodyPr/>
                    <a:lstStyle/>
                    <a:p>
                      <a:r>
                        <a:rPr lang="en-US" dirty="0" smtClean="0"/>
                        <a:t>Belly &amp; Thighs of Bronze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Leopard w/ 4 heads and wings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Third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8871">
                <a:tc>
                  <a:txBody>
                    <a:bodyPr/>
                    <a:lstStyle/>
                    <a:p>
                      <a:r>
                        <a:rPr lang="en-US" dirty="0" smtClean="0"/>
                        <a:t>Legs of Iron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Beast w/ 10 horns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Fourth </a:t>
                      </a:r>
                      <a:r>
                        <a:rPr lang="en-US" u="none" dirty="0" smtClean="0"/>
                        <a:t>Kingdom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8388">
                <a:tc>
                  <a:txBody>
                    <a:bodyPr/>
                    <a:lstStyle/>
                    <a:p>
                      <a:r>
                        <a:rPr lang="en-US" dirty="0" smtClean="0"/>
                        <a:t>Stone destroys image,</a:t>
                      </a:r>
                      <a:r>
                        <a:rPr lang="en-US" baseline="0" dirty="0" smtClean="0"/>
                        <a:t> fills Earth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Judgment &amp; Coronation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Everlasting Kingdom &amp; 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2: 44</a:t>
                      </a:r>
                    </a:p>
                    <a:p>
                      <a:r>
                        <a:rPr lang="en-US" dirty="0" smtClean="0"/>
                        <a:t>Daniel 7: 13,14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834629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Daniel chapter 7  ~  549 BC</a:t>
            </a:r>
            <a:endParaRPr kumimoji="0" lang="en-US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4629"/>
          </a:xfrm>
        </p:spPr>
        <p:txBody>
          <a:bodyPr/>
          <a:lstStyle/>
          <a:p>
            <a:r>
              <a:rPr lang="en-US" dirty="0" smtClean="0"/>
              <a:t>Daniel chapter 8  ~547 BC</a:t>
            </a:r>
            <a:endParaRPr lang="en-US" dirty="0"/>
          </a:p>
        </p:txBody>
      </p:sp>
      <p:pic>
        <p:nvPicPr>
          <p:cNvPr id="6" name="Picture 5" descr="dan8-8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971550"/>
            <a:ext cx="8001000" cy="367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1016</TotalTime>
  <Words>494</Words>
  <Application>Microsoft Office PowerPoint</Application>
  <PresentationFormat>On-screen Show (16:9)</PresentationFormat>
  <Paragraphs>109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Time Between the Testaments</vt:lpstr>
      <vt:lpstr>Apocrypha?</vt:lpstr>
      <vt:lpstr>The Empire Visions of Daniel</vt:lpstr>
      <vt:lpstr>Daniel chapter 2  ~604 BC</vt:lpstr>
      <vt:lpstr>Daniel chapter 2  ~604 BC</vt:lpstr>
      <vt:lpstr>Daniel chapter 7  ~549 BC</vt:lpstr>
      <vt:lpstr>Belshazzar   ~ 553?-539 BC</vt:lpstr>
      <vt:lpstr>Slide 8</vt:lpstr>
      <vt:lpstr>Daniel chapter 8  ~547 BC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Between the Testaments</dc:title>
  <dc:creator>Robert Mullen</dc:creator>
  <cp:lastModifiedBy>pepperrd</cp:lastModifiedBy>
  <cp:revision>90</cp:revision>
  <dcterms:created xsi:type="dcterms:W3CDTF">2015-12-26T00:30:28Z</dcterms:created>
  <dcterms:modified xsi:type="dcterms:W3CDTF">2016-04-06T23:44:45Z</dcterms:modified>
</cp:coreProperties>
</file>