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7" r:id="rId4"/>
    <p:sldId id="263" r:id="rId5"/>
    <p:sldId id="265" r:id="rId6"/>
    <p:sldId id="268" r:id="rId7"/>
    <p:sldId id="266" r:id="rId8"/>
    <p:sldId id="269" r:id="rId9"/>
    <p:sldId id="270" r:id="rId10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733F8-27B3-4E13-8578-4A7FF6A3D99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83553-340D-4901-81C4-B2A962475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F92ED61-C503-4D54-B1EE-BB414027465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DA65649-0E01-4860-8D81-FFE0F88B2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F17943-EDAE-428F-BFF2-9CE6B0477FD0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Between the Testaments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2: Nebuchadnezzar's dream </a:t>
            </a:r>
          </a:p>
          <a:p>
            <a:pPr lvl="1"/>
            <a:r>
              <a:rPr lang="en-US" dirty="0" smtClean="0"/>
              <a:t>The Image and the Stone</a:t>
            </a:r>
          </a:p>
          <a:p>
            <a:r>
              <a:rPr lang="en-US" dirty="0" smtClean="0"/>
              <a:t>Chapter 7: The Beasts Out of the Sea</a:t>
            </a:r>
          </a:p>
          <a:p>
            <a:pPr lvl="1"/>
            <a:r>
              <a:rPr lang="en-US" dirty="0" smtClean="0"/>
              <a:t>Kings , Judgment, and the Saints of the Most High</a:t>
            </a:r>
          </a:p>
          <a:p>
            <a:r>
              <a:rPr lang="en-US" dirty="0" smtClean="0"/>
              <a:t>Chapter 8: The Ram and the He-goat</a:t>
            </a:r>
          </a:p>
          <a:p>
            <a:pPr lvl="1"/>
            <a:r>
              <a:rPr lang="en-US" dirty="0" smtClean="0"/>
              <a:t>The Big Horn and the Little Horn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Empire Visions of Daniel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777479"/>
          </a:xfrm>
        </p:spPr>
        <p:txBody>
          <a:bodyPr/>
          <a:lstStyle/>
          <a:p>
            <a:r>
              <a:rPr lang="en-US" dirty="0" smtClean="0"/>
              <a:t>Daniel chapter 2  ~604 BC</a:t>
            </a:r>
            <a:endParaRPr lang="en-US" dirty="0"/>
          </a:p>
        </p:txBody>
      </p:sp>
      <p:pic>
        <p:nvPicPr>
          <p:cNvPr id="6" name="Picture 5" descr="en-4-metals-stat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819150"/>
            <a:ext cx="2715768" cy="41148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0" y="819150"/>
          <a:ext cx="5699760" cy="395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920"/>
                <a:gridCol w="1899920"/>
                <a:gridCol w="1899920"/>
              </a:tblGrid>
              <a:tr h="418690"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/>
                </a:tc>
              </a:tr>
              <a:tr h="722670">
                <a:tc>
                  <a:txBody>
                    <a:bodyPr/>
                    <a:lstStyle/>
                    <a:p>
                      <a:r>
                        <a:rPr lang="en-US" dirty="0" smtClean="0"/>
                        <a:t>Head of Gold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Babylonian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2:38 Nebuchadnezzar</a:t>
                      </a:r>
                      <a:endParaRPr lang="en-US" dirty="0"/>
                    </a:p>
                  </a:txBody>
                  <a:tcPr/>
                </a:tc>
              </a:tr>
              <a:tr h="722670">
                <a:tc>
                  <a:txBody>
                    <a:bodyPr/>
                    <a:lstStyle/>
                    <a:p>
                      <a:r>
                        <a:rPr lang="en-US" dirty="0" smtClean="0"/>
                        <a:t>Chest of Silver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32387">
                <a:tc>
                  <a:txBody>
                    <a:bodyPr/>
                    <a:lstStyle/>
                    <a:p>
                      <a:r>
                        <a:rPr lang="en-US" dirty="0" smtClean="0"/>
                        <a:t>Belly &amp; Thighs of Bronze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Third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8690">
                <a:tc>
                  <a:txBody>
                    <a:bodyPr/>
                    <a:lstStyle/>
                    <a:p>
                      <a:r>
                        <a:rPr lang="en-US" dirty="0" smtClean="0"/>
                        <a:t>Legs of 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Fourth </a:t>
                      </a:r>
                      <a:r>
                        <a:rPr lang="en-US" u="sng" dirty="0" smtClean="0"/>
                        <a:t>Kingdom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Mixed </a:t>
                      </a:r>
                      <a:endParaRPr lang="en-US" dirty="0"/>
                    </a:p>
                  </a:txBody>
                  <a:tcPr/>
                </a:tc>
              </a:tr>
              <a:tr h="418690">
                <a:tc>
                  <a:txBody>
                    <a:bodyPr/>
                    <a:lstStyle/>
                    <a:p>
                      <a:r>
                        <a:rPr lang="en-US" dirty="0" smtClean="0"/>
                        <a:t>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Everlasting Kingdom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2: 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4629"/>
          </a:xfrm>
        </p:spPr>
        <p:txBody>
          <a:bodyPr/>
          <a:lstStyle/>
          <a:p>
            <a:r>
              <a:rPr lang="en-US" dirty="0" smtClean="0"/>
              <a:t>Daniel chapter 7  ~549 BC</a:t>
            </a:r>
            <a:endParaRPr lang="en-US" dirty="0"/>
          </a:p>
        </p:txBody>
      </p:sp>
      <p:pic>
        <p:nvPicPr>
          <p:cNvPr id="40962" name="Picture 2" descr="http://2.bp.blogspot.com/-XExuN8L3P-g/Tqevj9qBMhI/AAAAAAAAGX0/UEcNICUajbI/s1600/Daniel+7+four+beast+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895350"/>
            <a:ext cx="9121197" cy="4248150"/>
          </a:xfrm>
          <a:prstGeom prst="rect">
            <a:avLst/>
          </a:prstGeom>
          <a:noFill/>
        </p:spPr>
      </p:pic>
      <p:pic>
        <p:nvPicPr>
          <p:cNvPr id="5" name="Picture 2" descr="http://2.bp.blogspot.com/-XExuN8L3P-g/Tqevj9qBMhI/AAAAAAAAGX0/UEcNICUajbI/s1600/Daniel+7+four+beast+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03" y="895350"/>
            <a:ext cx="9121197" cy="424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971549"/>
          <a:ext cx="8382000" cy="389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365570"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/>
                </a:tc>
              </a:tr>
              <a:tr h="630983">
                <a:tc>
                  <a:txBody>
                    <a:bodyPr/>
                    <a:lstStyle/>
                    <a:p>
                      <a:r>
                        <a:rPr lang="en-US" dirty="0" smtClean="0"/>
                        <a:t>Head of Gold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Lion w/ 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Babylonian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Daniel 2:38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30983">
                <a:tc>
                  <a:txBody>
                    <a:bodyPr/>
                    <a:lstStyle/>
                    <a:p>
                      <a:r>
                        <a:rPr lang="en-US" dirty="0" smtClean="0"/>
                        <a:t>Chest of Silver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1406">
                <a:tc>
                  <a:txBody>
                    <a:bodyPr/>
                    <a:lstStyle/>
                    <a:p>
                      <a:r>
                        <a:rPr lang="en-US" dirty="0" smtClean="0"/>
                        <a:t>Belly &amp; Thighs of Bronze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Leopard w/ 4 heads and 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Third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8871">
                <a:tc>
                  <a:txBody>
                    <a:bodyPr/>
                    <a:lstStyle/>
                    <a:p>
                      <a:r>
                        <a:rPr lang="en-US" dirty="0" smtClean="0"/>
                        <a:t>Legs of 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Beast w/ 10 horns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Fourth </a:t>
                      </a:r>
                      <a:r>
                        <a:rPr lang="en-US" u="none" dirty="0" smtClean="0"/>
                        <a:t>Kingdom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8388">
                <a:tc>
                  <a:txBody>
                    <a:bodyPr/>
                    <a:lstStyle/>
                    <a:p>
                      <a:r>
                        <a:rPr lang="en-US" dirty="0" smtClean="0"/>
                        <a:t>Stone destroys image,</a:t>
                      </a:r>
                      <a:r>
                        <a:rPr lang="en-US" baseline="0" dirty="0" smtClean="0"/>
                        <a:t> fills Earth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Judgment &amp; Coronation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Everlasting Kingdom &amp; 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2: 44</a:t>
                      </a:r>
                    </a:p>
                    <a:p>
                      <a:r>
                        <a:rPr lang="en-US" dirty="0" smtClean="0"/>
                        <a:t>Daniel 7: 13,14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834629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Daniel chapter 7  ~  549 BC</a:t>
            </a:r>
            <a:endParaRPr kumimoji="0" lang="en-US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4629"/>
          </a:xfrm>
        </p:spPr>
        <p:txBody>
          <a:bodyPr/>
          <a:lstStyle/>
          <a:p>
            <a:r>
              <a:rPr lang="en-US" dirty="0" smtClean="0"/>
              <a:t>Daniel chapter 8  ~547 BC</a:t>
            </a:r>
            <a:endParaRPr lang="en-US" dirty="0"/>
          </a:p>
        </p:txBody>
      </p:sp>
      <p:pic>
        <p:nvPicPr>
          <p:cNvPr id="6" name="Picture 5" descr="dan8-8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971550"/>
            <a:ext cx="8001000" cy="367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438150"/>
          <a:ext cx="861059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524000"/>
                <a:gridCol w="1828800"/>
                <a:gridCol w="1295400"/>
                <a:gridCol w="2057399"/>
              </a:tblGrid>
              <a:tr h="345440"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r>
                        <a:rPr lang="en-US" dirty="0" smtClean="0"/>
                        <a:t>Head of Gold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Lion w/ 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Babylonian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Daniel 2:38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r>
                        <a:rPr lang="en-US" dirty="0" smtClean="0"/>
                        <a:t>Chest of Silver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Bear – raised up on one 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Ram – Uneven</a:t>
                      </a:r>
                      <a:r>
                        <a:rPr lang="en-US" baseline="0" dirty="0" smtClean="0"/>
                        <a:t> horns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Medo</a:t>
                      </a:r>
                      <a:r>
                        <a:rPr lang="en-US" dirty="0" smtClean="0"/>
                        <a:t>-Persian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8: 20</a:t>
                      </a:r>
                      <a:endParaRPr lang="en-US" dirty="0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Belly &amp; Thighs of Bronze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Leopard w/ 4 heads and wings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He-goat,</a:t>
                      </a:r>
                      <a:r>
                        <a:rPr lang="en-US" baseline="0" dirty="0" smtClean="0"/>
                        <a:t> One horn/four horns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Greek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8:21</a:t>
                      </a:r>
                      <a:endParaRPr lang="en-US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r>
                        <a:rPr lang="en-US" dirty="0" smtClean="0"/>
                        <a:t>Legs of 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Beast w/ 10 horns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Fourth </a:t>
                      </a:r>
                      <a:r>
                        <a:rPr lang="en-US" u="none" dirty="0" smtClean="0"/>
                        <a:t>Kingdom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en-US" dirty="0" smtClean="0"/>
                        <a:t>Stone destroys image,</a:t>
                      </a:r>
                      <a:r>
                        <a:rPr lang="en-US" baseline="0" dirty="0" smtClean="0"/>
                        <a:t> fills Earth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Judgment &amp; Coronation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Everlasting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King &amp;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2: 44</a:t>
                      </a:r>
                    </a:p>
                    <a:p>
                      <a:r>
                        <a:rPr lang="en-US" dirty="0" smtClean="0"/>
                        <a:t>Daniel 7: 13,14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Daniel 7:28 “This </a:t>
            </a:r>
            <a:r>
              <a:rPr lang="en-US" i="1" dirty="0" smtClean="0"/>
              <a:t>is</a:t>
            </a:r>
            <a:r>
              <a:rPr lang="en-US" dirty="0" smtClean="0"/>
              <a:t> the end of the account.</a:t>
            </a:r>
            <a:r>
              <a:rPr lang="en-US" baseline="30000" dirty="0" smtClean="0"/>
              <a:t>[</a:t>
            </a:r>
            <a:r>
              <a:rPr lang="en-US" baseline="30000" dirty="0" smtClean="0">
                <a:hlinkClick r:id="" action="ppaction://hlinkfile" tooltip="See footnote a"/>
              </a:rPr>
              <a:t>a</a:t>
            </a:r>
            <a:r>
              <a:rPr lang="en-US" baseline="30000" dirty="0" smtClean="0"/>
              <a:t>]</a:t>
            </a:r>
            <a:r>
              <a:rPr lang="en-US" dirty="0" smtClean="0"/>
              <a:t> As for me, Daniel, my thoughts greatly troubled me, and my countenance changed; but I kept the matter in my heart.”</a:t>
            </a:r>
          </a:p>
          <a:p>
            <a:r>
              <a:rPr lang="en-US" dirty="0" smtClean="0"/>
              <a:t>Daniel 8:27</a:t>
            </a:r>
            <a:r>
              <a:rPr lang="en-US" baseline="30000" dirty="0" smtClean="0"/>
              <a:t> </a:t>
            </a:r>
            <a:r>
              <a:rPr lang="en-US" dirty="0" smtClean="0"/>
              <a:t> “And I, Daniel, fainted and was sick for days; afterward I arose and went about the king’s business. I was astonished by the vision, but no one understood it.”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Empire Visions of Daniel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09550"/>
          <a:ext cx="8610600" cy="4816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282"/>
                <a:gridCol w="1465681"/>
                <a:gridCol w="1364721"/>
                <a:gridCol w="1933833"/>
                <a:gridCol w="2479083"/>
              </a:tblGrid>
              <a:tr h="471556"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</a:t>
                      </a:r>
                      <a:r>
                        <a:rPr lang="en-US" baseline="0" dirty="0" smtClean="0"/>
                        <a:t> Fulfillment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over Israel?</a:t>
                      </a:r>
                      <a:endParaRPr lang="en-US" dirty="0"/>
                    </a:p>
                  </a:txBody>
                  <a:tcPr/>
                </a:tc>
              </a:tr>
              <a:tr h="875748"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Babylonian Empire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605 – 539 BC</a:t>
                      </a:r>
                      <a:endParaRPr lang="en-US" dirty="0"/>
                    </a:p>
                  </a:txBody>
                  <a:tcPr/>
                </a:tc>
              </a:tr>
              <a:tr h="875748">
                <a:tc>
                  <a:txBody>
                    <a:bodyPr/>
                    <a:lstStyle/>
                    <a:p>
                      <a:r>
                        <a:rPr lang="en-US" dirty="0" smtClean="0"/>
                        <a:t>Silver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Medo</a:t>
                      </a:r>
                      <a:r>
                        <a:rPr lang="en-US" dirty="0" smtClean="0"/>
                        <a:t>-Persian Empire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539 – 331  BC</a:t>
                      </a:r>
                      <a:endParaRPr lang="en-US" dirty="0"/>
                    </a:p>
                  </a:txBody>
                  <a:tcPr/>
                </a:tc>
              </a:tr>
              <a:tr h="673652">
                <a:tc>
                  <a:txBody>
                    <a:bodyPr/>
                    <a:lstStyle/>
                    <a:p>
                      <a:r>
                        <a:rPr lang="en-US" dirty="0" smtClean="0"/>
                        <a:t>Bronze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Leopard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He-goat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Greek Empire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331 – 135  BC</a:t>
                      </a:r>
                      <a:endParaRPr lang="en-US" dirty="0"/>
                    </a:p>
                  </a:txBody>
                  <a:tcPr/>
                </a:tc>
              </a:tr>
              <a:tr h="673652">
                <a:tc>
                  <a:txBody>
                    <a:bodyPr/>
                    <a:lstStyle/>
                    <a:p>
                      <a:r>
                        <a:rPr lang="en-US" dirty="0" smtClean="0"/>
                        <a:t>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Roman Empire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 BC</a:t>
                      </a:r>
                      <a:r>
                        <a:rPr lang="en-US" baseline="0" dirty="0" smtClean="0"/>
                        <a:t> – 70 AD</a:t>
                      </a:r>
                      <a:endParaRPr lang="en-US" dirty="0"/>
                    </a:p>
                  </a:txBody>
                  <a:tcPr/>
                </a:tc>
              </a:tr>
              <a:tr h="1077844">
                <a:tc>
                  <a:txBody>
                    <a:bodyPr/>
                    <a:lstStyle/>
                    <a:p>
                      <a:r>
                        <a:rPr lang="en-US" dirty="0" smtClean="0"/>
                        <a:t>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Christ</a:t>
                      </a:r>
                      <a:r>
                        <a:rPr lang="en-US" baseline="0" dirty="0" smtClean="0"/>
                        <a:t> and the church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32ad 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1284</TotalTime>
  <Words>424</Words>
  <Application>Microsoft Office PowerPoint</Application>
  <PresentationFormat>On-screen Show (16:9)</PresentationFormat>
  <Paragraphs>116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Time Between the Testaments</vt:lpstr>
      <vt:lpstr>The Empire Visions of Daniel</vt:lpstr>
      <vt:lpstr>Daniel chapter 2  ~604 BC</vt:lpstr>
      <vt:lpstr>Daniel chapter 7  ~549 BC</vt:lpstr>
      <vt:lpstr>Slide 5</vt:lpstr>
      <vt:lpstr>Daniel chapter 8  ~547 BC</vt:lpstr>
      <vt:lpstr>Slide 7</vt:lpstr>
      <vt:lpstr>The Empire Visions of Daniel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Between the Testaments</dc:title>
  <dc:creator>Robert Mullen</dc:creator>
  <cp:lastModifiedBy>Robert Mullen</cp:lastModifiedBy>
  <cp:revision>117</cp:revision>
  <dcterms:created xsi:type="dcterms:W3CDTF">2015-12-26T00:30:28Z</dcterms:created>
  <dcterms:modified xsi:type="dcterms:W3CDTF">2016-04-12T03:46:18Z</dcterms:modified>
</cp:coreProperties>
</file>