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5"/>
  </p:notesMasterIdLst>
  <p:handoutMasterIdLst>
    <p:handoutMasterId r:id="rId6"/>
  </p:handoutMasterIdLst>
  <p:sldIdLst>
    <p:sldId id="256" r:id="rId2"/>
    <p:sldId id="334" r:id="rId3"/>
    <p:sldId id="335" r:id="rId4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733F8-27B3-4E13-8578-4A7FF6A3D998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83553-340D-4901-81C4-B2A962475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3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F92ED61-C503-4D54-B1EE-BB414027465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A65649-0E01-4860-8D81-FFE0F88B2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5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645222-2999-4DC2-A32F-61FAAE3C2D97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6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D638C8-E1E8-4D0E-B105-8B354EC2668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528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D8198-BA22-40A9-BBD6-479C4D681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F17943-EDAE-428F-BFF2-9CE6B0477FD0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Between the Testaments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alexem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514351"/>
            <a:ext cx="8802688" cy="41552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Alexander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028700"/>
            <a:ext cx="3276600" cy="394335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After Alexander died, his generals jockeyed for power and by 275 they had divided up his kingdom into three large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Antigonus took Greece and Macedon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Ptolemy took Egypt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Seleuces took the former Achaemenid empire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period of Alexander and his successors is called the Hellenistic period to reflect the broad influence of Greek culture beyond Greece’s borders</a:t>
            </a:r>
          </a:p>
        </p:txBody>
      </p:sp>
      <p:pic>
        <p:nvPicPr>
          <p:cNvPr id="40964" name="Picture 12" descr="map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05201" y="1485901"/>
            <a:ext cx="5502275" cy="3107531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1637</TotalTime>
  <Words>68</Words>
  <Application>Microsoft Macintosh PowerPoint</Application>
  <PresentationFormat>On-screen Show (16:9)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Paper</vt:lpstr>
      <vt:lpstr>Time Between the Testaments</vt:lpstr>
      <vt:lpstr>PowerPoint Presentation</vt:lpstr>
      <vt:lpstr>After Alexander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Between the Testaments</dc:title>
  <dc:creator>Robert Mullen</dc:creator>
  <cp:lastModifiedBy>Microsoft Office User</cp:lastModifiedBy>
  <cp:revision>154</cp:revision>
  <dcterms:created xsi:type="dcterms:W3CDTF">2015-12-26T00:30:28Z</dcterms:created>
  <dcterms:modified xsi:type="dcterms:W3CDTF">2016-04-25T11:17:05Z</dcterms:modified>
</cp:coreProperties>
</file>