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</p:sldMasterIdLst>
  <p:notesMasterIdLst>
    <p:notesMasterId r:id="rId7"/>
  </p:notesMasterIdLst>
  <p:sldIdLst>
    <p:sldId id="325" r:id="rId4"/>
    <p:sldId id="326" r:id="rId5"/>
    <p:sldId id="32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34" autoAdjust="0"/>
    <p:restoredTop sz="86384" autoAdjust="0"/>
  </p:normalViewPr>
  <p:slideViewPr>
    <p:cSldViewPr>
      <p:cViewPr varScale="1">
        <p:scale>
          <a:sx n="124" d="100"/>
          <a:sy n="124" d="100"/>
        </p:scale>
        <p:origin x="192" y="2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4/24/16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9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39209" y="2062804"/>
            <a:ext cx="5764255" cy="954835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260206" y="3017639"/>
            <a:ext cx="2639149" cy="306269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9209" y="2110048"/>
            <a:ext cx="5764255" cy="95483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3600" b="1" spc="3000" dirty="0" smtClean="0">
                <a:solidFill>
                  <a:srgbClr val="544F6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e Total 90" charset="0"/>
                <a:ea typeface="Nike Total 90" charset="0"/>
                <a:cs typeface="Nike Total 90" charset="0"/>
              </a:rPr>
              <a:t>MEDITATE</a:t>
            </a:r>
            <a:endParaRPr lang="en-US" sz="3600" b="1" spc="3000" dirty="0">
              <a:solidFill>
                <a:srgbClr val="544F6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246917" y="3017639"/>
            <a:ext cx="2639149" cy="306269"/>
          </a:xfrm>
        </p:spPr>
        <p:txBody>
          <a:bodyPr>
            <a:noAutofit/>
            <a:scene3d>
              <a:camera prst="orthographicFront"/>
              <a:lightRig rig="flood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1400" b="1" spc="600" smtClean="0">
                <a:solidFill>
                  <a:schemeClr val="tx1"/>
                </a:solidFill>
                <a:ea typeface="Nike Total 90" charset="0"/>
                <a:cs typeface="Nike Total 90" charset="0"/>
              </a:rPr>
              <a:t>PSALM 77</a:t>
            </a:r>
            <a:endParaRPr lang="en-US" sz="1400" b="1" spc="600" dirty="0">
              <a:solidFill>
                <a:schemeClr val="tx1"/>
              </a:solidFill>
              <a:ea typeface="Nike Total 90" charset="0"/>
              <a:cs typeface="Nike Total 90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282975" y="1656489"/>
            <a:ext cx="2567031" cy="783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3200" b="1" spc="600" dirty="0" smtClean="0">
                <a:solidFill>
                  <a:srgbClr val="544F6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e Total 90" charset="0"/>
                <a:ea typeface="Nike Total 90" charset="0"/>
                <a:cs typeface="Nike Total 90" charset="0"/>
              </a:rPr>
              <a:t>I  WILL</a:t>
            </a:r>
            <a:endParaRPr lang="en-US" sz="3200" b="1" spc="600" dirty="0">
              <a:solidFill>
                <a:srgbClr val="544F6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7969" y="1182624"/>
            <a:ext cx="8160063" cy="3703124"/>
          </a:xfrm>
        </p:spPr>
        <p:txBody>
          <a:bodyPr anchor="t"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It carries the idea of muttering to yourself (cf. Isa. 31:4; 38:14).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Another word suggests conversation with yourself (Psa. 4:4).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There is the idea of thinking more deeply (Psa. 77:3).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This may involve turning a matter over (Psa. 77:6).</a:t>
            </a:r>
            <a:endParaRPr lang="en-US" dirty="0">
              <a:solidFill>
                <a:schemeClr val="tx1"/>
              </a:solidFill>
              <a:effectLst>
                <a:glow rad="3175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8282" y="278194"/>
            <a:ext cx="8159750" cy="74269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e Total 90" charset="0"/>
                <a:ea typeface="Nike Total 90" charset="0"/>
                <a:cs typeface="Nike Total 90" charset="0"/>
              </a:rPr>
              <a:t>WHAT IS MEDITATION</a:t>
            </a:r>
            <a:endParaRPr lang="en-US" sz="540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53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7969" y="1292352"/>
            <a:ext cx="8160063" cy="3703124"/>
          </a:xfrm>
        </p:spPr>
        <p:txBody>
          <a:bodyPr anchor="t"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It takes time (Josh. 1:8; Psa. 1:2; 63:6; 119:97).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It takes concentration (Psa. 119:148).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There is a time to look for “deeper meaning” (Psa. 119:27).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But much more to remember and apply what we already know (Psa. 119:11-18).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We should also ponder the works of God (Psa. 143:5; 145:5).</a:t>
            </a:r>
            <a:endParaRPr lang="en-US" dirty="0">
              <a:solidFill>
                <a:schemeClr val="tx1"/>
              </a:solidFill>
              <a:effectLst>
                <a:glow rad="3175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8282" y="278194"/>
            <a:ext cx="8159750" cy="74269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e Total 90" charset="0"/>
                <a:ea typeface="Nike Total 90" charset="0"/>
                <a:cs typeface="Nike Total 90" charset="0"/>
              </a:rPr>
              <a:t>HOW IS IT DONE</a:t>
            </a:r>
            <a:endParaRPr lang="en-US" sz="5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94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136</Words>
  <Application>Microsoft Macintosh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Adelle-Regular</vt:lpstr>
      <vt:lpstr>Apple Chancery</vt:lpstr>
      <vt:lpstr>Calibri</vt:lpstr>
      <vt:lpstr>Nike Total 90</vt:lpstr>
      <vt:lpstr>Trebuchet MS</vt:lpstr>
      <vt:lpstr>Arial</vt:lpstr>
      <vt:lpstr>Default</vt:lpstr>
      <vt:lpstr>1_Default</vt:lpstr>
      <vt:lpstr>2_Default</vt:lpstr>
      <vt:lpstr>MEDITATE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Microsoft Office User</cp:lastModifiedBy>
  <cp:revision>12</cp:revision>
  <dcterms:created xsi:type="dcterms:W3CDTF">2008-03-16T18:22:36Z</dcterms:created>
  <dcterms:modified xsi:type="dcterms:W3CDTF">2016-04-24T20:49:34Z</dcterms:modified>
</cp:coreProperties>
</file>