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09E"/>
    <a:srgbClr val="F9F4DB"/>
    <a:srgbClr val="C5B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91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535352" y="4545448"/>
            <a:ext cx="4003179" cy="316373"/>
          </a:xfrm>
        </p:spPr>
        <p:txBody>
          <a:bodyPr>
            <a:normAutofit/>
          </a:bodyPr>
          <a:lstStyle>
            <a:lvl1pPr>
              <a:defRPr sz="1600">
                <a:solidFill>
                  <a:srgbClr val="C5B55B"/>
                </a:solidFill>
              </a:defRPr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35352" y="2826004"/>
            <a:ext cx="4003179" cy="1583956"/>
          </a:xfrm>
        </p:spPr>
        <p:txBody>
          <a:bodyPr/>
          <a:lstStyle>
            <a:lvl1pPr>
              <a:defRPr>
                <a:solidFill>
                  <a:srgbClr val="C5B55B"/>
                </a:solidFill>
              </a:defRPr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535352" y="4545448"/>
            <a:ext cx="4003179" cy="316373"/>
          </a:xfrm>
        </p:spPr>
        <p:txBody>
          <a:bodyPr>
            <a:normAutofit/>
          </a:bodyPr>
          <a:lstStyle>
            <a:lvl1pPr>
              <a:defRPr sz="1600">
                <a:solidFill>
                  <a:srgbClr val="C5B55B"/>
                </a:solidFill>
              </a:defRPr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0485" y="94933"/>
            <a:ext cx="8953204" cy="38544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C5B55B"/>
                </a:solidFill>
              </a:defRPr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0485" y="94933"/>
            <a:ext cx="8953204" cy="38544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C5B55B"/>
                </a:solidFill>
              </a:defRPr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13540" y="4065054"/>
            <a:ext cx="1834153" cy="784507"/>
          </a:xfrm>
        </p:spPr>
        <p:txBody>
          <a:bodyPr>
            <a:normAutofit/>
          </a:bodyPr>
          <a:lstStyle>
            <a:lvl1pPr>
              <a:defRPr sz="1600">
                <a:solidFill>
                  <a:srgbClr val="C5B55B"/>
                </a:solidFill>
              </a:defRPr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0485" y="94933"/>
            <a:ext cx="8953204" cy="38544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C5B55B"/>
                </a:solidFill>
              </a:defRPr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>
                <a:solidFill>
                  <a:srgbClr val="C5B55B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rgbClr val="C5B55B"/>
                </a:solidFill>
              </a:defRPr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4354160"/>
          </a:xfrm>
        </p:spPr>
        <p:txBody>
          <a:bodyPr anchor="ctr"/>
          <a:lstStyle>
            <a:lvl1pPr marL="0" indent="0">
              <a:buFont typeface="Arial"/>
              <a:buNone/>
              <a:defRPr>
                <a:solidFill>
                  <a:srgbClr val="C5B55B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rgbClr val="FFFFFF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FFFFFF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FFFFFF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FFFFFF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FFFFFF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8067" y="2686640"/>
            <a:ext cx="7437748" cy="17516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smtClean="0">
                <a:solidFill>
                  <a:srgbClr val="EAE09E"/>
                </a:soli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Herculanum" charset="0"/>
                <a:ea typeface="Herculanum" charset="0"/>
                <a:cs typeface="Herculanum" charset="0"/>
              </a:rPr>
              <a:t>King David</a:t>
            </a:r>
            <a:r>
              <a:rPr lang="en-US" sz="5400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Herculanum" charset="0"/>
                <a:ea typeface="Herculanum" charset="0"/>
                <a:cs typeface="Herculanum" charset="0"/>
              </a:rPr>
              <a:t>:</a:t>
            </a:r>
            <a:br>
              <a:rPr lang="en-US" sz="5400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Herculanum" charset="0"/>
                <a:ea typeface="Herculanum" charset="0"/>
                <a:cs typeface="Herculanum" charset="0"/>
              </a:rPr>
            </a:br>
            <a:r>
              <a:rPr lang="en-US" sz="5400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Herculanum" charset="0"/>
                <a:ea typeface="Herculanum" charset="0"/>
                <a:cs typeface="Herculanum" charset="0"/>
              </a:rPr>
              <a:t>Rising and Falling</a:t>
            </a:r>
            <a:endParaRPr lang="en-US" sz="5400" dirty="0">
              <a:solidFill>
                <a:srgbClr val="EAE09E"/>
              </a:solidFill>
              <a:effectLst>
                <a:glow rad="127000">
                  <a:schemeClr val="bg1">
                    <a:alpha val="35000"/>
                  </a:schemeClr>
                </a:glow>
              </a:effectLst>
              <a:latin typeface="Herculanum" charset="0"/>
              <a:ea typeface="Herculanum" charset="0"/>
              <a:cs typeface="Herculan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6423" y="1189016"/>
            <a:ext cx="8160063" cy="2976583"/>
          </a:xfrm>
        </p:spPr>
        <p:txBody>
          <a:bodyPr anchor="t"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acts with the confidence of God’s direction (2 Sam. 2:1; 5:10, 12, 19).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is patient (2 Sam. 5:5).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is balanced (2 Sam. 1:15-16; 4:11-12; 3:20-21; 5:2-3).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stays focused on the good of the kingdom (2 Sam. 3:35-37).</a:t>
            </a:r>
            <a:endParaRPr lang="en-US" dirty="0">
              <a:solidFill>
                <a:srgbClr val="EAE09E"/>
              </a:solidFill>
              <a:effectLst>
                <a:glow rad="1270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26736" y="248355"/>
            <a:ext cx="8159750" cy="74269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l"/>
            <a:r>
              <a:rPr lang="en-US" sz="600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  <a:latin typeface="Herculanum" charset="0"/>
                <a:ea typeface="Herculanum" charset="0"/>
                <a:cs typeface="Herculanum" charset="0"/>
              </a:rPr>
              <a:t>Rising</a:t>
            </a:r>
            <a:endParaRPr lang="en-US" sz="6000">
              <a:solidFill>
                <a:srgbClr val="EAE09E"/>
              </a:solidFill>
              <a:effectLst>
                <a:glow rad="127000">
                  <a:schemeClr val="bg1">
                    <a:alpha val="45000"/>
                  </a:schemeClr>
                </a:glow>
              </a:effectLst>
              <a:latin typeface="Herculanum" charset="0"/>
              <a:ea typeface="Herculanum" charset="0"/>
              <a:cs typeface="Herculan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53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6423" y="1189016"/>
            <a:ext cx="8160063" cy="2976583"/>
          </a:xfrm>
        </p:spPr>
        <p:txBody>
          <a:bodyPr anchor="t"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does what seems best to him (2 Sam. 6:9; 24:2-4).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is driven by emotion (2 Sam. 11; 19:5-7).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lacks resolve (2 Sam. 13:21, 31, 39).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takes half-measures (2 Sam. 14:24, 33).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He ignores the enemy at the gate (2 Sam. 15:2-3).</a:t>
            </a:r>
            <a:endParaRPr lang="en-US" dirty="0">
              <a:solidFill>
                <a:srgbClr val="EAE09E"/>
              </a:solidFill>
              <a:effectLst>
                <a:glow rad="1270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26736" y="248355"/>
            <a:ext cx="8159750" cy="74269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l"/>
            <a:r>
              <a:rPr lang="en-US" sz="6000" dirty="0" smtClean="0">
                <a:solidFill>
                  <a:srgbClr val="EAE09E"/>
                </a:solidFill>
                <a:effectLst>
                  <a:glow rad="127000">
                    <a:schemeClr val="bg1">
                      <a:alpha val="45000"/>
                    </a:schemeClr>
                  </a:glow>
                </a:effectLst>
                <a:latin typeface="Herculanum" charset="0"/>
                <a:ea typeface="Herculanum" charset="0"/>
                <a:cs typeface="Herculanum" charset="0"/>
              </a:rPr>
              <a:t>Falling</a:t>
            </a:r>
            <a:endParaRPr lang="en-US" sz="6000" dirty="0">
              <a:solidFill>
                <a:srgbClr val="EAE09E"/>
              </a:solidFill>
              <a:effectLst>
                <a:glow rad="127000">
                  <a:schemeClr val="bg1">
                    <a:alpha val="45000"/>
                  </a:schemeClr>
                </a:glow>
              </a:effectLst>
              <a:latin typeface="Herculanum" charset="0"/>
              <a:ea typeface="Herculanum" charset="0"/>
              <a:cs typeface="Herculan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90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123</TotalTime>
  <Words>129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Adelle-Regular</vt:lpstr>
      <vt:lpstr>Apple Chancery</vt:lpstr>
      <vt:lpstr>Herculanum</vt:lpstr>
      <vt:lpstr>Trebuchet MS</vt:lpstr>
      <vt:lpstr>Arial</vt:lpstr>
      <vt:lpstr>Default</vt:lpstr>
      <vt:lpstr>King David: Rising and Falling</vt:lpstr>
      <vt:lpstr>PowerPoint Presentation</vt:lpstr>
      <vt:lpstr>PowerPoint Presentation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32</cp:revision>
  <dcterms:created xsi:type="dcterms:W3CDTF">2014-03-26T14:03:34Z</dcterms:created>
  <dcterms:modified xsi:type="dcterms:W3CDTF">2016-04-25T11:24:51Z</dcterms:modified>
</cp:coreProperties>
</file>