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58" r:id="rId2"/>
    <p:sldMasterId id="2147483660" r:id="rId3"/>
    <p:sldMasterId id="2147483662" r:id="rId4"/>
  </p:sldMasterIdLst>
  <p:notesMasterIdLst>
    <p:notesMasterId r:id="rId9"/>
  </p:notesMasterIdLst>
  <p:sldIdLst>
    <p:sldId id="341" r:id="rId5"/>
    <p:sldId id="342" r:id="rId6"/>
    <p:sldId id="343" r:id="rId7"/>
    <p:sldId id="344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 autoAdjust="0"/>
    <p:restoredTop sz="86416" autoAdjust="0"/>
  </p:normalViewPr>
  <p:slideViewPr>
    <p:cSldViewPr>
      <p:cViewPr>
        <p:scale>
          <a:sx n="100" d="100"/>
          <a:sy n="100" d="100"/>
        </p:scale>
        <p:origin x="1496" y="19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 smtClean="0"/>
              <a:pPr/>
              <a:t>4/4/16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76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3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620472" y="4296032"/>
            <a:ext cx="1909610" cy="288980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Add Your Subtitle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20472" y="675591"/>
            <a:ext cx="1972657" cy="3459026"/>
          </a:xfrm>
        </p:spPr>
        <p:txBody>
          <a:bodyPr/>
          <a:lstStyle/>
          <a:p>
            <a:r>
              <a:rPr lang="en-US" dirty="0" smtClean="0"/>
              <a:t>Add Your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272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rip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26736" y="421372"/>
            <a:ext cx="8160063" cy="3365110"/>
          </a:xfrm>
        </p:spPr>
        <p:txBody>
          <a:bodyPr anchor="ctr"/>
          <a:lstStyle>
            <a:lvl1pPr marL="0" indent="0">
              <a:buFont typeface="Arial"/>
              <a:buNone/>
              <a:defRPr/>
            </a:lvl1pPr>
            <a:lvl2pPr marL="457200" indent="0">
              <a:buNone/>
              <a:defRPr/>
            </a:lvl2pPr>
            <a:lvl3pPr marL="914400" indent="0">
              <a:buFont typeface="Arial"/>
              <a:buNone/>
              <a:defRPr/>
            </a:lvl3pPr>
            <a:lvl4pPr marL="1371600" indent="0">
              <a:buFont typeface="Arial"/>
              <a:buNone/>
              <a:defRPr/>
            </a:lvl4pPr>
            <a:lvl5pPr marL="1828800" indent="0">
              <a:buFont typeface="Arial"/>
              <a:buNone/>
              <a:defRPr/>
            </a:lvl5pPr>
          </a:lstStyle>
          <a:p>
            <a:pPr lvl="0"/>
            <a:r>
              <a:rPr lang="en-US" dirty="0" smtClean="0"/>
              <a:t>Add Your Scripture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27050" y="4021138"/>
            <a:ext cx="8159750" cy="742690"/>
          </a:xfrm>
        </p:spPr>
        <p:txBody>
          <a:bodyPr>
            <a:normAutofit/>
          </a:bodyPr>
          <a:lstStyle>
            <a:lvl1pPr>
              <a:defRPr sz="1400" baseline="0"/>
            </a:lvl1pPr>
          </a:lstStyle>
          <a:p>
            <a:pPr lvl="0"/>
            <a:r>
              <a:rPr lang="en-US" dirty="0" smtClean="0"/>
              <a:t>Add Verse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350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rip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26736" y="421372"/>
            <a:ext cx="8160063" cy="3365110"/>
          </a:xfrm>
        </p:spPr>
        <p:txBody>
          <a:bodyPr anchor="ctr"/>
          <a:lstStyle>
            <a:lvl1pPr marL="0" indent="0">
              <a:buFont typeface="Arial"/>
              <a:buNone/>
              <a:defRPr/>
            </a:lvl1pPr>
            <a:lvl2pPr marL="457200" indent="0">
              <a:buNone/>
              <a:defRPr/>
            </a:lvl2pPr>
            <a:lvl3pPr marL="914400" indent="0">
              <a:buFont typeface="Arial"/>
              <a:buNone/>
              <a:defRPr/>
            </a:lvl3pPr>
            <a:lvl4pPr marL="1371600" indent="0">
              <a:buFont typeface="Arial"/>
              <a:buNone/>
              <a:defRPr/>
            </a:lvl4pPr>
            <a:lvl5pPr marL="1828800" indent="0">
              <a:buFont typeface="Arial"/>
              <a:buNone/>
              <a:defRPr/>
            </a:lvl5pPr>
          </a:lstStyle>
          <a:p>
            <a:pPr lvl="0"/>
            <a:r>
              <a:rPr lang="en-US" dirty="0" smtClean="0"/>
              <a:t>Add Your Scripture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27050" y="4021138"/>
            <a:ext cx="8159750" cy="742690"/>
          </a:xfrm>
        </p:spPr>
        <p:txBody>
          <a:bodyPr>
            <a:normAutofit/>
          </a:bodyPr>
          <a:lstStyle>
            <a:lvl1pPr>
              <a:defRPr sz="1400" baseline="0"/>
            </a:lvl1pPr>
          </a:lstStyle>
          <a:p>
            <a:pPr lvl="0"/>
            <a:r>
              <a:rPr lang="en-US" dirty="0" smtClean="0"/>
              <a:t>Add Verse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35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rip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26736" y="421372"/>
            <a:ext cx="8160063" cy="3365110"/>
          </a:xfrm>
        </p:spPr>
        <p:txBody>
          <a:bodyPr anchor="ctr"/>
          <a:lstStyle>
            <a:lvl1pPr marL="0" indent="0">
              <a:buFont typeface="Arial"/>
              <a:buNone/>
              <a:defRPr/>
            </a:lvl1pPr>
            <a:lvl2pPr marL="457200" indent="0">
              <a:buNone/>
              <a:defRPr/>
            </a:lvl2pPr>
            <a:lvl3pPr marL="914400" indent="0">
              <a:buFont typeface="Arial"/>
              <a:buNone/>
              <a:defRPr/>
            </a:lvl3pPr>
            <a:lvl4pPr marL="1371600" indent="0">
              <a:buFont typeface="Arial"/>
              <a:buNone/>
              <a:defRPr/>
            </a:lvl4pPr>
            <a:lvl5pPr marL="1828800" indent="0">
              <a:buFont typeface="Arial"/>
              <a:buNone/>
              <a:defRPr/>
            </a:lvl5pPr>
          </a:lstStyle>
          <a:p>
            <a:pPr lvl="0"/>
            <a:r>
              <a:rPr lang="en-US" dirty="0" smtClean="0"/>
              <a:t>Add Your Scripture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27050" y="4021138"/>
            <a:ext cx="8159750" cy="742690"/>
          </a:xfrm>
        </p:spPr>
        <p:txBody>
          <a:bodyPr>
            <a:normAutofit/>
          </a:bodyPr>
          <a:lstStyle>
            <a:lvl1pPr>
              <a:defRPr sz="1400" baseline="0"/>
            </a:lvl1pPr>
          </a:lstStyle>
          <a:p>
            <a:pPr lvl="0"/>
            <a:r>
              <a:rPr lang="en-US" dirty="0" smtClean="0"/>
              <a:t>Add Verse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350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Relationship Id="rId3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3.xml"/><Relationship Id="rId3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4.xml"/><Relationship Id="rId3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4/4/16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Adelle-Regular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1pPr>
      <a:lvl2pPr marL="914400" indent="-457200" algn="ctr" defTabSz="914400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2pPr>
      <a:lvl3pPr marL="9144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3pPr>
      <a:lvl4pPr marL="13716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4pPr>
      <a:lvl5pPr marL="18288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4/4/16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Adelle-Regular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1pPr>
      <a:lvl2pPr marL="914400" indent="-457200" algn="ctr" defTabSz="914400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2pPr>
      <a:lvl3pPr marL="9144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3pPr>
      <a:lvl4pPr marL="13716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4pPr>
      <a:lvl5pPr marL="18288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4/4/16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Adelle-Regular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1pPr>
      <a:lvl2pPr marL="914400" indent="-457200" algn="ctr" defTabSz="914400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2pPr>
      <a:lvl3pPr marL="9144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3pPr>
      <a:lvl4pPr marL="13716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4pPr>
      <a:lvl5pPr marL="18288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4/4/16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Adelle-Regular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1pPr>
      <a:lvl2pPr marL="914400" indent="-457200" algn="ctr" defTabSz="914400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2pPr>
      <a:lvl3pPr marL="9144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3pPr>
      <a:lvl4pPr marL="13716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4pPr>
      <a:lvl5pPr marL="18288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 John 2:15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1" y="675591"/>
            <a:ext cx="6927600" cy="3459026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tx2"/>
                </a:solidFill>
                <a:latin typeface="Sound of silence" charset="0"/>
                <a:ea typeface="Sound of silence" charset="0"/>
                <a:cs typeface="Sound of silence" charset="0"/>
              </a:rPr>
              <a:t>Love for a Dying </a:t>
            </a:r>
            <a:r>
              <a:rPr lang="en-US" sz="8000" dirty="0" smtClean="0">
                <a:solidFill>
                  <a:schemeClr val="tx2"/>
                </a:solidFill>
                <a:latin typeface="Sound of silence" charset="0"/>
                <a:ea typeface="Sound of silence" charset="0"/>
                <a:cs typeface="Sound of silence" charset="0"/>
              </a:rPr>
              <a:t>World</a:t>
            </a:r>
            <a:endParaRPr lang="en-US" sz="8000" dirty="0">
              <a:solidFill>
                <a:schemeClr val="tx2"/>
              </a:solidFill>
              <a:latin typeface="Sound of silence" charset="0"/>
              <a:ea typeface="Sound of silence" charset="0"/>
              <a:cs typeface="Sound of silenc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85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26423" y="1230489"/>
            <a:ext cx="8160063" cy="3687210"/>
          </a:xfrm>
        </p:spPr>
        <p:txBody>
          <a:bodyPr anchor="t"/>
          <a:lstStyle/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190500">
                    <a:schemeClr val="bg1">
                      <a:alpha val="45000"/>
                    </a:schemeClr>
                  </a:glow>
                </a:effectLst>
              </a:rPr>
              <a:t>How do you view the punishments of God (Lev. 20:1-5, 9; Josh. 7:24-25; 2 Sam. 6:6-7)?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190500">
                    <a:schemeClr val="bg1">
                      <a:alpha val="45000"/>
                    </a:schemeClr>
                  </a:glow>
                </a:effectLst>
              </a:rPr>
              <a:t>Do you agree with God about the penalty for sin (Rom. 6:23; 2:1-3; Matt. 5:21-28)?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190500">
                    <a:schemeClr val="bg1">
                      <a:alpha val="45000"/>
                    </a:schemeClr>
                  </a:glow>
                </a:effectLst>
              </a:rPr>
              <a:t>We need to contemplate God’s vision (Prov. 6:16-19; Rom. 5:8; Isa. 6:2-5; </a:t>
            </a:r>
            <a:r>
              <a:rPr lang="en-US" dirty="0" err="1" smtClean="0">
                <a:effectLst>
                  <a:glow rad="190500">
                    <a:schemeClr val="bg1">
                      <a:alpha val="45000"/>
                    </a:schemeClr>
                  </a:glow>
                </a:effectLst>
              </a:rPr>
              <a:t>Lk</a:t>
            </a:r>
            <a:r>
              <a:rPr lang="en-US" dirty="0" smtClean="0">
                <a:effectLst>
                  <a:glow rad="190500">
                    <a:schemeClr val="bg1">
                      <a:alpha val="45000"/>
                    </a:schemeClr>
                  </a:glow>
                </a:effectLst>
              </a:rPr>
              <a:t>. 5:8).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34685" y="266844"/>
            <a:ext cx="8159750" cy="742690"/>
          </a:xfrm>
        </p:spPr>
        <p:txBody>
          <a:bodyPr>
            <a:noAutofit/>
          </a:bodyPr>
          <a:lstStyle/>
          <a:p>
            <a:r>
              <a:rPr lang="en-US" sz="8000" spc="300" smtClean="0">
                <a:solidFill>
                  <a:schemeClr val="tx2"/>
                </a:solidFill>
                <a:effectLst>
                  <a:glow rad="127000">
                    <a:schemeClr val="bg1">
                      <a:alpha val="35000"/>
                    </a:schemeClr>
                  </a:glow>
                </a:effectLst>
                <a:latin typeface="Sound of silence" charset="0"/>
                <a:ea typeface="Sound of silence" charset="0"/>
                <a:cs typeface="Sound of silence" charset="0"/>
              </a:rPr>
              <a:t>The View of God</a:t>
            </a:r>
            <a:endParaRPr lang="en-US" sz="8000" spc="300">
              <a:solidFill>
                <a:schemeClr val="tx2"/>
              </a:solidFill>
              <a:effectLst>
                <a:glow rad="127000">
                  <a:schemeClr val="bg1">
                    <a:alpha val="35000"/>
                  </a:schemeClr>
                </a:glow>
              </a:effectLst>
              <a:latin typeface="Sound of silence" charset="0"/>
              <a:ea typeface="Sound of silence" charset="0"/>
              <a:cs typeface="Sound of silenc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2539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26423" y="1230489"/>
            <a:ext cx="8160063" cy="3687210"/>
          </a:xfrm>
        </p:spPr>
        <p:txBody>
          <a:bodyPr anchor="t">
            <a:normAutofit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190500">
                    <a:schemeClr val="bg1">
                      <a:alpha val="45000"/>
                    </a:schemeClr>
                  </a:glow>
                </a:effectLst>
              </a:rPr>
              <a:t>Do we base our view of the world on God or on our surroundings (Eph. 5:3-4; 1 Jn. 2:16; Gal. 5:19)?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190500">
                    <a:schemeClr val="bg1">
                      <a:alpha val="45000"/>
                    </a:schemeClr>
                  </a:glow>
                </a:effectLst>
              </a:rPr>
              <a:t>Are we comfortable around the world (2 Cor. 6:14-18)?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190500">
                    <a:schemeClr val="bg1">
                      <a:alpha val="45000"/>
                    </a:schemeClr>
                  </a:glow>
                </a:effectLst>
              </a:rPr>
              <a:t>How do we view the world’s effect on us (1 Cor. 10:12; Heb. 5:14)?</a:t>
            </a:r>
            <a:endParaRPr lang="en-US" dirty="0">
              <a:effectLst>
                <a:glow rad="190500">
                  <a:schemeClr val="bg1">
                    <a:alpha val="45000"/>
                  </a:schemeClr>
                </a:glo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34685" y="266844"/>
            <a:ext cx="8159750" cy="742690"/>
          </a:xfrm>
        </p:spPr>
        <p:txBody>
          <a:bodyPr>
            <a:noAutofit/>
          </a:bodyPr>
          <a:lstStyle/>
          <a:p>
            <a:r>
              <a:rPr lang="en-US" sz="8000" spc="300" dirty="0" smtClean="0">
                <a:solidFill>
                  <a:schemeClr val="tx2"/>
                </a:solidFill>
                <a:effectLst>
                  <a:glow rad="127000">
                    <a:schemeClr val="bg1">
                      <a:alpha val="35000"/>
                    </a:schemeClr>
                  </a:glow>
                </a:effectLst>
                <a:latin typeface="Sound of silence" charset="0"/>
                <a:ea typeface="Sound of silence" charset="0"/>
                <a:cs typeface="Sound of silence" charset="0"/>
              </a:rPr>
              <a:t>Our View</a:t>
            </a:r>
            <a:endParaRPr lang="en-US" sz="8000" spc="300" dirty="0">
              <a:solidFill>
                <a:schemeClr val="tx2"/>
              </a:solidFill>
              <a:effectLst>
                <a:glow rad="127000">
                  <a:schemeClr val="bg1">
                    <a:alpha val="35000"/>
                  </a:schemeClr>
                </a:glow>
              </a:effectLst>
              <a:latin typeface="Sound of silence" charset="0"/>
              <a:ea typeface="Sound of silence" charset="0"/>
              <a:cs typeface="Sound of silenc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900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26423" y="1230489"/>
            <a:ext cx="8160063" cy="3687210"/>
          </a:xfrm>
        </p:spPr>
        <p:txBody>
          <a:bodyPr anchor="t">
            <a:normAutofit lnSpcReduction="10000"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190500">
                    <a:schemeClr val="bg1">
                      <a:alpha val="45000"/>
                    </a:schemeClr>
                  </a:glow>
                </a:effectLst>
              </a:rPr>
              <a:t>We should desire to be somewhere else (Phil. 1:23).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190500">
                    <a:schemeClr val="bg1">
                      <a:alpha val="45000"/>
                    </a:schemeClr>
                  </a:glow>
                </a:effectLst>
              </a:rPr>
              <a:t>We should view all that the world offers as relative rubbish (Phil. 3:8; 2 Pet. 3:10).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190500">
                    <a:schemeClr val="bg1">
                      <a:alpha val="45000"/>
                    </a:schemeClr>
                  </a:glow>
                </a:effectLst>
              </a:rPr>
              <a:t>We should never feel completely at home here (Rom. 12:1-2; Jn. 15:18-20).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190500">
                    <a:schemeClr val="bg1">
                      <a:alpha val="45000"/>
                    </a:schemeClr>
                  </a:glow>
                </a:effectLst>
              </a:rPr>
              <a:t>Can we truly say we have set our minds on things above (Col. 3:2)?</a:t>
            </a:r>
            <a:endParaRPr lang="en-US" dirty="0">
              <a:effectLst>
                <a:glow rad="190500">
                  <a:schemeClr val="bg1">
                    <a:alpha val="45000"/>
                  </a:schemeClr>
                </a:glo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34685" y="266844"/>
            <a:ext cx="8159750" cy="742690"/>
          </a:xfrm>
        </p:spPr>
        <p:txBody>
          <a:bodyPr>
            <a:noAutofit/>
          </a:bodyPr>
          <a:lstStyle/>
          <a:p>
            <a:r>
              <a:rPr lang="en-US" sz="8000" spc="300" dirty="0" smtClean="0">
                <a:solidFill>
                  <a:schemeClr val="tx2"/>
                </a:solidFill>
                <a:effectLst>
                  <a:glow rad="127000">
                    <a:schemeClr val="bg1">
                      <a:alpha val="35000"/>
                    </a:schemeClr>
                  </a:glow>
                </a:effectLst>
                <a:latin typeface="Sound of silence" charset="0"/>
                <a:ea typeface="Sound of silence" charset="0"/>
                <a:cs typeface="Sound of silence" charset="0"/>
              </a:rPr>
              <a:t>We are Aliens</a:t>
            </a:r>
            <a:endParaRPr lang="en-US" sz="8000" spc="300" dirty="0">
              <a:solidFill>
                <a:schemeClr val="tx2"/>
              </a:solidFill>
              <a:effectLst>
                <a:glow rad="127000">
                  <a:schemeClr val="bg1">
                    <a:alpha val="35000"/>
                  </a:schemeClr>
                </a:glow>
              </a:effectLst>
              <a:latin typeface="Sound of silence" charset="0"/>
              <a:ea typeface="Sound of silence" charset="0"/>
              <a:cs typeface="Sound of silenc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015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Defaul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Defaul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211</Words>
  <Application>Microsoft Macintosh PowerPoint</Application>
  <PresentationFormat>On-screen Show (16:9)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Adelle-Regular</vt:lpstr>
      <vt:lpstr>Apple Chancery</vt:lpstr>
      <vt:lpstr>Arial</vt:lpstr>
      <vt:lpstr>Calibri</vt:lpstr>
      <vt:lpstr>Sound of silence</vt:lpstr>
      <vt:lpstr>Trebuchet MS</vt:lpstr>
      <vt:lpstr>Default</vt:lpstr>
      <vt:lpstr>1_Default</vt:lpstr>
      <vt:lpstr>2_Default</vt:lpstr>
      <vt:lpstr>3_Default</vt:lpstr>
      <vt:lpstr>Love for a Dying World</vt:lpstr>
      <vt:lpstr>PowerPoint Presentation</vt:lpstr>
      <vt:lpstr>PowerPoint Presentation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Microsoft Office User</cp:lastModifiedBy>
  <cp:revision>13</cp:revision>
  <dcterms:created xsi:type="dcterms:W3CDTF">2008-03-16T18:22:36Z</dcterms:created>
  <dcterms:modified xsi:type="dcterms:W3CDTF">2016-04-05T01:52:09Z</dcterms:modified>
</cp:coreProperties>
</file>