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309051" y="2441516"/>
            <a:ext cx="1383766" cy="312679"/>
          </a:xfrm>
        </p:spPr>
        <p:txBody>
          <a:bodyPr>
            <a:no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5325" y="478273"/>
            <a:ext cx="4615220" cy="1893953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309051" y="2441516"/>
            <a:ext cx="1451494" cy="312679"/>
          </a:xfrm>
        </p:spPr>
        <p:txBody>
          <a:bodyPr>
            <a:no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65745" y="4090062"/>
            <a:ext cx="2177241" cy="766886"/>
          </a:xfrm>
        </p:spPr>
        <p:txBody>
          <a:bodyPr>
            <a:normAutofit/>
          </a:bodyPr>
          <a:lstStyle>
            <a:lvl1pPr algn="l"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7193" y="107322"/>
            <a:ext cx="8958150" cy="3694126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6260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12892"/>
            <a:ext cx="8159750" cy="654396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0604" y="437864"/>
            <a:ext cx="8266196" cy="4287147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07150" y="798171"/>
            <a:ext cx="2915166" cy="143595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66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330191" y="2410970"/>
            <a:ext cx="1562330" cy="439904"/>
          </a:xfrm>
        </p:spPr>
        <p:txBody>
          <a:bodyPr/>
          <a:lstStyle/>
          <a:p>
            <a:r>
              <a:rPr lang="en-US" sz="1400" dirty="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Psalm 119:18</a:t>
            </a:r>
            <a:endParaRPr lang="en-US" sz="14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986782" y="1432903"/>
            <a:ext cx="2915166" cy="1435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6000" smtClean="0">
                <a:latin typeface="Rockwell" charset="0"/>
                <a:ea typeface="Rockwell" charset="0"/>
                <a:cs typeface="Rockwell" charset="0"/>
              </a:rPr>
              <a:t>Psalms</a:t>
            </a:r>
            <a:endParaRPr lang="en-US" sz="60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5221279" y="1309547"/>
            <a:ext cx="1606010" cy="64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sz="32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2710296" y="698320"/>
            <a:ext cx="1606010" cy="648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sz="3200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90613" y="4409612"/>
            <a:ext cx="1489436" cy="64315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Rockwell" charset="0"/>
                <a:ea typeface="Rockwell" charset="0"/>
                <a:cs typeface="Rockwell" charset="0"/>
              </a:rPr>
              <a:t>Psalms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8"/>
            <a:ext cx="8958150" cy="3090821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They are quoted more often than any other book.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They are inspired by God (2 Tim. 3:16; Jn. 10:34; 15:25; Acts 2:30; Heb. 3:7).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New Testament teachers use the vocabulary (Matt. 7:23; 27:46).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They are used to build a case (Acts 2:30-34; 2 Tim. 	3:16-17).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The New Testament View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9932" y="4127821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92484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90613" y="4409612"/>
            <a:ext cx="1489436" cy="64315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Rockwell" charset="0"/>
                <a:ea typeface="Rockwell" charset="0"/>
                <a:cs typeface="Rockwell" charset="0"/>
              </a:rPr>
              <a:t>Psalms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8"/>
            <a:ext cx="8958150" cy="3080355"/>
          </a:xfrm>
        </p:spPr>
        <p:txBody>
          <a:bodyPr anchor="t">
            <a:normAutofit fontScale="92500" lnSpcReduction="1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We should not be surprised that our creator knows the human heart so well (Psa. 139:13).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We are in a similar place to God’s people of those days (Col. 1:13; 1 Cor. 15:50).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We need to let these words speak for us (Rom. 8:26-27).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They often come from sorrow (Psa. 130:1).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We Can Relate to Them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9932" y="4127821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92484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06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90613" y="4409612"/>
            <a:ext cx="1489436" cy="64315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Rockwell" charset="0"/>
                <a:ea typeface="Rockwell" charset="0"/>
                <a:cs typeface="Rockwell" charset="0"/>
              </a:rPr>
              <a:t>Psalms</a:t>
            </a:r>
            <a:endParaRPr lang="en-US" sz="28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7193" y="1093508"/>
            <a:ext cx="8958150" cy="3080355"/>
          </a:xfrm>
        </p:spPr>
        <p:txBody>
          <a:bodyPr anchor="t">
            <a:normAutofit fontScale="925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God is at the center of everything in the Psalms (Psa. 88).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People have lost sight of our primary goal (Psa. 22:2-3).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There is too much debate about the most important function of the church (1 Tim. 3:15).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/>
              <a:t>So much flows from a proper regard for God (Matt. 	22:37).</a:t>
            </a:r>
            <a:endParaRPr lang="en-US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537327" y="179109"/>
            <a:ext cx="8518015" cy="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4400" dirty="0" smtClean="0">
                <a:latin typeface="Rockwell" charset="0"/>
                <a:ea typeface="Rockwell" charset="0"/>
                <a:cs typeface="Rockwell" charset="0"/>
              </a:rPr>
              <a:t>They Show the Focus of Worship</a:t>
            </a:r>
            <a:endParaRPr lang="en-US" sz="4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169932" y="4127821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6404964" y="4292484"/>
            <a:ext cx="1277881" cy="515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smtClean="0">
                <a:latin typeface="Rockwell" charset="0"/>
                <a:ea typeface="Rockwell" charset="0"/>
                <a:cs typeface="Rockwell" charset="0"/>
              </a:rPr>
              <a:t>Value</a:t>
            </a:r>
            <a:endParaRPr lang="en-US" sz="2400" dirty="0">
              <a:latin typeface="Rockwell" charset="0"/>
              <a:ea typeface="Rockwell" charset="0"/>
              <a:cs typeface="Rockwell" charset="0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7347417" y="4322415"/>
            <a:ext cx="668665" cy="36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1pPr>
            <a:lvl2pPr marL="914400" indent="-457200" algn="ctr" defTabSz="914400" rtl="0" eaLnBrk="1" latinLnBrk="0" hangingPunct="1">
              <a:spcBef>
                <a:spcPct val="20000"/>
              </a:spcBef>
              <a:buFont typeface="Arial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Apple Chancery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94DBC9"/>
                </a:solidFill>
                <a:latin typeface="Rockwell" charset="0"/>
                <a:ea typeface="Rockwell" charset="0"/>
                <a:cs typeface="Rockwell" charset="0"/>
              </a:rPr>
              <a:t>of the</a:t>
            </a:r>
            <a:endParaRPr lang="en-US" dirty="0">
              <a:solidFill>
                <a:srgbClr val="94DBC9"/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42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135</TotalTime>
  <Words>223</Words>
  <Application>Microsoft Macintosh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Adelle-Regular</vt:lpstr>
      <vt:lpstr>Apple Chancery</vt:lpstr>
      <vt:lpstr>Arial</vt:lpstr>
      <vt:lpstr>Rockwell</vt:lpstr>
      <vt:lpstr>Trebuchet MS</vt:lpstr>
      <vt:lpstr>Default</vt:lpstr>
      <vt:lpstr>Value</vt:lpstr>
      <vt:lpstr>Psalms</vt:lpstr>
      <vt:lpstr>Psalms</vt:lpstr>
      <vt:lpstr>Psalms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27</cp:revision>
  <dcterms:created xsi:type="dcterms:W3CDTF">2014-03-26T14:03:34Z</dcterms:created>
  <dcterms:modified xsi:type="dcterms:W3CDTF">2016-04-19T00:23:24Z</dcterms:modified>
</cp:coreProperties>
</file>