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0" r:id="rId3"/>
    <p:sldId id="407" r:id="rId4"/>
    <p:sldId id="419" r:id="rId5"/>
    <p:sldId id="409" r:id="rId6"/>
    <p:sldId id="420" r:id="rId7"/>
    <p:sldId id="414" r:id="rId8"/>
    <p:sldId id="399" r:id="rId9"/>
    <p:sldId id="415" r:id="rId10"/>
    <p:sldId id="416" r:id="rId11"/>
    <p:sldId id="417" r:id="rId12"/>
    <p:sldId id="418" r:id="rId13"/>
    <p:sldId id="388" r:id="rId14"/>
    <p:sldId id="421" r:id="rId15"/>
    <p:sldId id="422" r:id="rId16"/>
    <p:sldId id="411" r:id="rId17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0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46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9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32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637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650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858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520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02FF1-240C-471A-B089-9FE43EF658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237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18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9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531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987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ECC2E-424E-4050-A609-617EDEFDFC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67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5/19/16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Sects of the Jews - </a:t>
            </a:r>
            <a:r>
              <a:rPr lang="en-US" dirty="0" err="1" smtClean="0"/>
              <a:t>Essenes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71550"/>
            <a:ext cx="8458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The name probably derived from Greek word meaning “holy”.  Possibly some Hasidim went this way.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Did not marry. (Most did not, but some colonies may have.)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Lived simply in secluded communes.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Believed in resurrection to comfort or torment.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Considered Pharisees too liberal.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Sought to keep themselves pure, but did so by withdrawing from society.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Probably preserved the writings known as the Dead Sea Scrolls.  Not mentioned in the Bible.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Sects of the Jews - Zealots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71550"/>
            <a:ext cx="8458200" cy="3962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May have come from Pharisees that became more nationalistic 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More political party than religious sect.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Believed in overthrow of Roman authority by force.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Some believed that God would support them militarily and usher in a glorious Messianic kingdom in Jerusalem.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At least one of the apostles – Simon the Zealot was (at least at some time) a part of this movement. Luke 6:15.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Some Zealots were active in sabotage and assassinations.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Zealots eventually inspire revolt which results in the destruction of Jerusalem in AD 70.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Sects of the Jews - </a:t>
            </a:r>
            <a:r>
              <a:rPr lang="en-US" dirty="0" err="1" smtClean="0"/>
              <a:t>Herodians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71550"/>
            <a:ext cx="8458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The opposite of the Zealots; they supported the </a:t>
            </a:r>
            <a:r>
              <a:rPr lang="en-US" sz="2400" dirty="0" err="1" smtClean="0"/>
              <a:t>Herods</a:t>
            </a:r>
            <a:r>
              <a:rPr lang="en-US" sz="2400" dirty="0" smtClean="0"/>
              <a:t> and Roman authority.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Many were Sadducees from powerful families.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Synagogue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Uncertain origin probably during the Babylonian captivity.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Greek word for gathering or congregation.  Hebrew word is </a:t>
            </a:r>
            <a:r>
              <a:rPr lang="en-US" dirty="0" err="1" smtClean="0"/>
              <a:t>Keneseth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Reading from a scroll the speaker stood.  To preach, he sat down.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 prayer, everyone stood.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Singing was unaccompanied.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Sanhedrin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Various councils supported political position of High Priest during much of time between the testaments.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Sanhedrin formalized in religious freedom under Roman rule.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71 Members: 1 High Priest and 70 Sadducees and Pharisees.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Usually dominated by aristocratic Sadducees.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Septuagint (LXX)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Begun during reign of Ptolemy </a:t>
            </a:r>
            <a:r>
              <a:rPr lang="en-US" dirty="0" err="1" smtClean="0"/>
              <a:t>Philadelphus</a:t>
            </a:r>
            <a:r>
              <a:rPr lang="en-US" dirty="0" smtClean="0"/>
              <a:t> (285-246).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Greek account claims translation done by 72 Jewish scholars in 72 days.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Jesus and apostles quoted from LXX.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quotes of OT in NT are from LXX.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Fullness of the times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Greek language the universal language of the Mediterranean world.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Hebrew Old Testament translated into Greek.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Synagogues in every city with enough Jews.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Roman enforced peace and infrastructure.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Travel by land or sea easier and safer than ever before.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Antipater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Supported </a:t>
            </a:r>
            <a:r>
              <a:rPr lang="en-US" dirty="0" err="1" smtClean="0"/>
              <a:t>Hyrcanus</a:t>
            </a:r>
            <a:r>
              <a:rPr lang="en-US" dirty="0" smtClean="0"/>
              <a:t> II as High Priest but knew that his future lay in supporting the Roman Empire.</a:t>
            </a:r>
          </a:p>
          <a:p>
            <a:pPr eaLnBrk="1" hangingPunct="1"/>
            <a:r>
              <a:rPr lang="en-US" dirty="0" smtClean="0"/>
              <a:t>When Julius Caesar pursued Pompey to Egypt and his life was threatened, Antipater came to his aid.</a:t>
            </a:r>
          </a:p>
          <a:p>
            <a:pPr eaLnBrk="1" hangingPunct="1"/>
            <a:r>
              <a:rPr lang="en-US" dirty="0" smtClean="0"/>
              <a:t>Caesar responded by making him Procurator of Judea.</a:t>
            </a:r>
          </a:p>
          <a:p>
            <a:pPr eaLnBrk="1" hangingPunct="1"/>
            <a:r>
              <a:rPr lang="en-US" dirty="0" smtClean="0"/>
              <a:t>Made his son Herod military prefect in Galilee and </a:t>
            </a:r>
            <a:r>
              <a:rPr lang="en-US" dirty="0" err="1" smtClean="0"/>
              <a:t>Phasael</a:t>
            </a:r>
            <a:r>
              <a:rPr lang="en-US" dirty="0" smtClean="0"/>
              <a:t> prefect in Judea.</a:t>
            </a:r>
          </a:p>
          <a:p>
            <a:pPr eaLnBrk="1" hangingPunct="1"/>
            <a:r>
              <a:rPr lang="en-US" dirty="0" smtClean="0"/>
              <a:t>Poisoned by </a:t>
            </a:r>
            <a:r>
              <a:rPr lang="en-US" dirty="0" err="1" smtClean="0"/>
              <a:t>Hyrcanus</a:t>
            </a:r>
            <a:r>
              <a:rPr lang="en-US" dirty="0" smtClean="0"/>
              <a:t>’ butler in 43 BC.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Herod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229600" cy="38290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Mark Antony makes Herod and </a:t>
            </a:r>
            <a:r>
              <a:rPr lang="en-US" dirty="0" err="1" smtClean="0"/>
              <a:t>Phasael</a:t>
            </a:r>
            <a:r>
              <a:rPr lang="en-US" dirty="0" smtClean="0"/>
              <a:t> joint rulers of Judea.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Antigonus</a:t>
            </a:r>
            <a:r>
              <a:rPr lang="en-US" dirty="0" smtClean="0"/>
              <a:t> (son of </a:t>
            </a:r>
            <a:r>
              <a:rPr lang="en-US" dirty="0" err="1" smtClean="0"/>
              <a:t>Aristobulus</a:t>
            </a:r>
            <a:r>
              <a:rPr lang="en-US" dirty="0" smtClean="0"/>
              <a:t>) invaded Judea with Parthian help.  High Priest 40-37BC.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Hyrcanus</a:t>
            </a:r>
            <a:r>
              <a:rPr lang="en-US" dirty="0" smtClean="0"/>
              <a:t> mutilated, </a:t>
            </a:r>
            <a:r>
              <a:rPr lang="en-US" dirty="0" err="1" smtClean="0"/>
              <a:t>Phasael</a:t>
            </a:r>
            <a:r>
              <a:rPr lang="en-US" dirty="0" smtClean="0"/>
              <a:t> is imprisoned and commits suicide, but Herod escapes to Rome.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Rome declares Herod King of Judea.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Herod eventually gains control of all of Judea.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Antigonus</a:t>
            </a:r>
            <a:r>
              <a:rPr lang="en-US" dirty="0" smtClean="0"/>
              <a:t> taken to Rome and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Takes title of Herod the Great and rules 37 – 4 BC.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rods-family-tre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123" y="345402"/>
            <a:ext cx="7102277" cy="443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Book of Daniel: Prophecy or Fraud?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Prophesies of Daniel 7-12 are so detailed and clear that critics argue it must have been written after the time of Antiochus IV.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 critics claimed Daniel included words that were new to 2</a:t>
            </a:r>
            <a:r>
              <a:rPr lang="en-US" baseline="30000" dirty="0" smtClean="0"/>
              <a:t>nd</a:t>
            </a:r>
            <a:r>
              <a:rPr lang="en-US" dirty="0" smtClean="0"/>
              <a:t> century BC and had later style.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Words later shown to be common in 6</a:t>
            </a:r>
            <a:r>
              <a:rPr lang="en-US" baseline="30000" dirty="0" smtClean="0"/>
              <a:t>th</a:t>
            </a:r>
            <a:r>
              <a:rPr lang="en-US" dirty="0" smtClean="0"/>
              <a:t> century BC and style actually more fitting for that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Book of Daniel: Prophecy or Fraud?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Oldest manuscript of Daniel dates back to at least 100BC.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oldest manuscript of Daniel by far is 4QDanc, which Cross dated in 1961 to the “late second century BC” (Cross 1961:43).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4QDanc = Cave 4 of Qumran, Daniel, copy “c”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At least 8 copies of Daniel in Dead Sea Scrolls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Did Daniel become universally accepted “canon” in 50 years or less?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Book of Daniel: Prophecy or Fraud?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Other Daniel related works produced in this time but kept separate from scripture.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Song of the Three Young Men (Prayer of </a:t>
            </a:r>
            <a:r>
              <a:rPr lang="en-US" dirty="0" err="1" smtClean="0"/>
              <a:t>Azariah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Susanna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Bel</a:t>
            </a:r>
            <a:r>
              <a:rPr lang="en-US" dirty="0" smtClean="0"/>
              <a:t> and the Dragon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prophesies written in this time, why were they accepted but not these other additions?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http://www.biblearchaeology.org/post/2012/07/31/New-Light-on-the-Book-of-Daniel-from-the-Dead-Sea-Scrolls.aspx#Article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Sects of the Jews - Pharisees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71550"/>
            <a:ext cx="8458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The name Pharisee means “separated ones”.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May have developed from some of the Hasidim.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Most numerous of the sects.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Accepted entire Old Testament (Law, Prophets, and other writings in Hebrew Bible.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Believed in angels and resurrection.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Sought to keep the Law carefully, but eventually added traditions and rituals that they treated as essentially equal to the Law.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Some became prideful and self-righteous.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Sects of the Jews - Sadducees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71550"/>
            <a:ext cx="8458200" cy="3962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The name Sadducee means “righteous ones” and is derived from the sons of </a:t>
            </a:r>
            <a:r>
              <a:rPr lang="en-US" sz="2400" dirty="0" err="1" smtClean="0"/>
              <a:t>Zadok</a:t>
            </a:r>
            <a:r>
              <a:rPr lang="en-US" sz="2400" dirty="0" smtClean="0"/>
              <a:t>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Did not seek proselytes. Only members of High Priestly families could be members of the sect.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Accepted only Mosaic Law and rejected traditions of the Pharisees.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Did not believe in angels and resurrection.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Seemed to believe that their strict keeping of the Temple service made them righteous while at the same time accepting Greek culture in their private and political lives.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Some became aristocratic and focused on political power.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3641</TotalTime>
  <Words>955</Words>
  <Application>Microsoft Macintosh PowerPoint</Application>
  <PresentationFormat>On-screen Show (16:9)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Paper</vt:lpstr>
      <vt:lpstr>Time Between the Testaments</vt:lpstr>
      <vt:lpstr>Antipater</vt:lpstr>
      <vt:lpstr>Herod</vt:lpstr>
      <vt:lpstr>PowerPoint Presentation</vt:lpstr>
      <vt:lpstr>Book of Daniel: Prophecy or Fraud?</vt:lpstr>
      <vt:lpstr>Book of Daniel: Prophecy or Fraud?</vt:lpstr>
      <vt:lpstr>Book of Daniel: Prophecy or Fraud?</vt:lpstr>
      <vt:lpstr>Sects of the Jews - Pharisees</vt:lpstr>
      <vt:lpstr>Sects of the Jews - Sadducees</vt:lpstr>
      <vt:lpstr>Sects of the Jews - Essenes</vt:lpstr>
      <vt:lpstr>Sects of the Jews - Zealots</vt:lpstr>
      <vt:lpstr>Sects of the Jews - Herodians</vt:lpstr>
      <vt:lpstr>Synagogue</vt:lpstr>
      <vt:lpstr>Sanhedrin</vt:lpstr>
      <vt:lpstr>Septuagint (LXX)</vt:lpstr>
      <vt:lpstr>Fullness of the times</vt:lpstr>
    </vt:vector>
  </TitlesOfParts>
  <Company>Toshiba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Microsoft Office User</cp:lastModifiedBy>
  <cp:revision>329</cp:revision>
  <dcterms:created xsi:type="dcterms:W3CDTF">2015-12-26T00:30:28Z</dcterms:created>
  <dcterms:modified xsi:type="dcterms:W3CDTF">2016-05-19T12:26:51Z</dcterms:modified>
</cp:coreProperties>
</file>