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3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7284"/>
    <a:srgbClr val="6ECED3"/>
    <a:srgbClr val="64BCC1"/>
    <a:srgbClr val="F149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2" autoAdjust="0"/>
    <p:restoredTop sz="94705"/>
  </p:normalViewPr>
  <p:slideViewPr>
    <p:cSldViewPr snapToGrid="0" snapToObjects="1">
      <p:cViewPr varScale="1">
        <p:scale>
          <a:sx n="144" d="100"/>
          <a:sy n="144" d="100"/>
        </p:scale>
        <p:origin x="752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419475" y="3269841"/>
            <a:ext cx="2193925" cy="238534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8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60084" y="1599922"/>
            <a:ext cx="3086016" cy="1474921"/>
          </a:xfrm>
        </p:spPr>
        <p:txBody>
          <a:bodyPr/>
          <a:lstStyle/>
          <a:p>
            <a:r>
              <a:rPr lang="en-US" dirty="0" smtClean="0"/>
              <a:t>Add Your Title</a:t>
            </a:r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419475" y="3269841"/>
            <a:ext cx="2193925" cy="238534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7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343453"/>
            <a:ext cx="8206339" cy="3158159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5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2" y="343453"/>
            <a:ext cx="8206339" cy="3158159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0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92146" y="3886207"/>
            <a:ext cx="1500872" cy="852624"/>
          </a:xfr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US" dirty="0" smtClean="0"/>
              <a:t>Add Your Title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2" y="343453"/>
            <a:ext cx="8206339" cy="3158159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0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662043" y="421372"/>
            <a:ext cx="7024756" cy="3978414"/>
          </a:xfrm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1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5/29/16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2" r:id="rId4"/>
    <p:sldLayoutId id="2147483656" r:id="rId5"/>
    <p:sldLayoutId id="2147483655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bg1"/>
          </a:solidFill>
          <a:latin typeface="+mn-lt"/>
          <a:ea typeface="+mn-ea"/>
          <a:cs typeface="+mn-cs"/>
        </a:defRPr>
      </a:lvl1pPr>
      <a:lvl2pPr marL="914400" indent="-457200" algn="ctr" defTabSz="9144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bg1"/>
          </a:solidFill>
          <a:latin typeface="+mn-lt"/>
          <a:ea typeface="+mn-ea"/>
          <a:cs typeface="+mn-cs"/>
        </a:defRPr>
      </a:lvl2pPr>
      <a:lvl3pPr marL="9144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bg1"/>
          </a:solidFill>
          <a:latin typeface="+mn-lt"/>
          <a:ea typeface="+mn-ea"/>
          <a:cs typeface="+mn-cs"/>
        </a:defRPr>
      </a:lvl3pPr>
      <a:lvl4pPr marL="13716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bg1"/>
          </a:solidFill>
          <a:latin typeface="+mn-lt"/>
          <a:ea typeface="+mn-ea"/>
          <a:cs typeface="+mn-cs"/>
        </a:defRPr>
      </a:lvl4pPr>
      <a:lvl5pPr marL="18288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46" y="1576675"/>
            <a:ext cx="3953090" cy="1474921"/>
          </a:xfrm>
        </p:spPr>
        <p:txBody>
          <a:bodyPr>
            <a:noAutofit/>
          </a:bodyPr>
          <a:lstStyle/>
          <a:p>
            <a:r>
              <a:rPr lang="en-US" sz="6000" spc="600" smtClean="0">
                <a:solidFill>
                  <a:srgbClr val="627284"/>
                </a:solidFill>
                <a:latin typeface="003 Engineer's Hand" charset="0"/>
                <a:ea typeface="003 Engineer's Hand" charset="0"/>
                <a:cs typeface="003 Engineer's Hand" charset="0"/>
              </a:rPr>
              <a:t>MAKING PLANS</a:t>
            </a:r>
            <a:endParaRPr lang="en-US" sz="6000" spc="600">
              <a:solidFill>
                <a:srgbClr val="627284"/>
              </a:solidFill>
              <a:latin typeface="003 Engineer's Hand" charset="0"/>
              <a:ea typeface="003 Engineer's Hand" charset="0"/>
              <a:cs typeface="003 Engineer's Han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485707" y="3223345"/>
            <a:ext cx="2234769" cy="418757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627284"/>
                </a:solidFill>
                <a:latin typeface="003 Engineer's Hand" charset="0"/>
                <a:ea typeface="003 Engineer's Hand" charset="0"/>
                <a:cs typeface="003 Engineer's Hand" charset="0"/>
              </a:rPr>
              <a:t>PROVERBS 16:3</a:t>
            </a:r>
            <a:endParaRPr lang="en-US" dirty="0">
              <a:solidFill>
                <a:srgbClr val="627284"/>
              </a:solidFill>
              <a:latin typeface="003 Engineer's Hand" charset="0"/>
              <a:ea typeface="003 Engineer's Hand" charset="0"/>
              <a:cs typeface="003 Engineer's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8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41409" y="3816464"/>
            <a:ext cx="1860143" cy="852624"/>
          </a:xfrm>
        </p:spPr>
        <p:txBody>
          <a:bodyPr/>
          <a:lstStyle/>
          <a:p>
            <a:r>
              <a:rPr lang="en-US" sz="2000" spc="600" smtClean="0">
                <a:solidFill>
                  <a:srgbClr val="627284"/>
                </a:solidFill>
                <a:latin typeface="003 Engineer's Hand" charset="0"/>
                <a:ea typeface="003 Engineer's Hand" charset="0"/>
                <a:cs typeface="003 Engineer's Hand" charset="0"/>
              </a:rPr>
              <a:t>MAKING PLANS</a:t>
            </a:r>
            <a:endParaRPr lang="en-US" sz="2000" spc="600">
              <a:solidFill>
                <a:srgbClr val="627284"/>
              </a:solidFill>
              <a:latin typeface="003 Engineer's Hand" charset="0"/>
              <a:ea typeface="003 Engineer's Hand" charset="0"/>
              <a:cs typeface="003 Engineer's Han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8310" y="845687"/>
            <a:ext cx="8206339" cy="2902064"/>
          </a:xfrm>
        </p:spPr>
        <p:txBody>
          <a:bodyPr anchor="t">
            <a:normAutofit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sz="2400" dirty="0" smtClean="0">
                <a:latin typeface="Teen Light" pitchFamily="2" charset="0"/>
                <a:ea typeface="American Typewriter" charset="0"/>
                <a:cs typeface="American Typewriter" charset="0"/>
              </a:rPr>
              <a:t>It keeps us from the folly of the moment (Prov. 14:15).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400" dirty="0" smtClean="0">
                <a:latin typeface="Teen Light" pitchFamily="2" charset="0"/>
                <a:ea typeface="American Typewriter" charset="0"/>
                <a:cs typeface="American Typewriter" charset="0"/>
              </a:rPr>
              <a:t>It gives us time to get advice (Prov. 15:22; 20:18; 21:15).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400" dirty="0" smtClean="0">
                <a:latin typeface="Teen Light" pitchFamily="2" charset="0"/>
                <a:ea typeface="American Typewriter" charset="0"/>
                <a:cs typeface="American Typewriter" charset="0"/>
              </a:rPr>
              <a:t>It compensates for other shortcomings (Prov. 30:25).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400" dirty="0" smtClean="0">
                <a:latin typeface="Teen Light" pitchFamily="2" charset="0"/>
                <a:ea typeface="American Typewriter" charset="0"/>
                <a:cs typeface="American Typewriter" charset="0"/>
              </a:rPr>
              <a:t>It generally leads to financial gain (Prov. 10:4; 14:24; 21:17).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400" dirty="0" smtClean="0">
                <a:latin typeface="Teen Light" pitchFamily="2" charset="0"/>
                <a:ea typeface="American Typewriter" charset="0"/>
                <a:cs typeface="American Typewriter" charset="0"/>
              </a:rPr>
              <a:t>It gives us the power to accomplish everyday greatness (Prov. 31:15-16).</a:t>
            </a:r>
          </a:p>
          <a:p>
            <a:pPr marL="457200" indent="-457200" algn="l">
              <a:buFont typeface="Arial" charset="0"/>
              <a:buChar char="•"/>
            </a:pPr>
            <a:endParaRPr lang="en-US" sz="2400" dirty="0">
              <a:latin typeface="Teen Light" pitchFamily="2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8310" y="7533"/>
            <a:ext cx="8206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chemeClr val="bg1"/>
                </a:solidFill>
                <a:latin typeface="003 Engineer's Hand" charset="0"/>
                <a:ea typeface="003 Engineer's Hand" charset="0"/>
                <a:cs typeface="003 Engineer's Hand" charset="0"/>
              </a:rPr>
              <a:t>THE BENEFITS OF PLANNING</a:t>
            </a:r>
            <a:endParaRPr lang="en-US" sz="4400">
              <a:solidFill>
                <a:schemeClr val="bg1"/>
              </a:solidFill>
              <a:latin typeface="003 Engineer's Hand" charset="0"/>
              <a:ea typeface="003 Engineer's Hand" charset="0"/>
              <a:cs typeface="003 Engineer's Hand" charset="0"/>
            </a:endParaRP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3431462" y="4653590"/>
            <a:ext cx="2234769" cy="41875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914400" indent="-457200" algn="ctr" defTabSz="9144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rgbClr val="627284"/>
                </a:solidFill>
                <a:latin typeface="003 Engineer's Hand" charset="0"/>
                <a:ea typeface="003 Engineer's Hand" charset="0"/>
                <a:cs typeface="003 Engineer's Hand" charset="0"/>
              </a:rPr>
              <a:t>PROVERBS 16:3</a:t>
            </a:r>
            <a:endParaRPr lang="en-US" sz="1000" dirty="0">
              <a:solidFill>
                <a:srgbClr val="627284"/>
              </a:solidFill>
              <a:latin typeface="003 Engineer's Hand" charset="0"/>
              <a:ea typeface="003 Engineer's Hand" charset="0"/>
              <a:cs typeface="003 Engineer's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483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41409" y="3816464"/>
            <a:ext cx="1860143" cy="852624"/>
          </a:xfrm>
        </p:spPr>
        <p:txBody>
          <a:bodyPr/>
          <a:lstStyle/>
          <a:p>
            <a:r>
              <a:rPr lang="en-US" sz="2000" spc="600" smtClean="0">
                <a:solidFill>
                  <a:srgbClr val="627284"/>
                </a:solidFill>
                <a:latin typeface="003 Engineer's Hand" charset="0"/>
                <a:ea typeface="003 Engineer's Hand" charset="0"/>
                <a:cs typeface="003 Engineer's Hand" charset="0"/>
              </a:rPr>
              <a:t>MAKING PLANS</a:t>
            </a:r>
            <a:endParaRPr lang="en-US" sz="2000" spc="600">
              <a:solidFill>
                <a:srgbClr val="627284"/>
              </a:solidFill>
              <a:latin typeface="003 Engineer's Hand" charset="0"/>
              <a:ea typeface="003 Engineer's Hand" charset="0"/>
              <a:cs typeface="003 Engineer's Han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8310" y="845687"/>
            <a:ext cx="8206339" cy="2902064"/>
          </a:xfrm>
        </p:spPr>
        <p:txBody>
          <a:bodyPr anchor="t">
            <a:normAutofit fontScale="92500" lnSpcReduction="1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latin typeface="Teen Light" pitchFamily="2" charset="0"/>
                <a:ea typeface="American Typewriter" charset="0"/>
                <a:cs typeface="American Typewriter" charset="0"/>
              </a:rPr>
              <a:t>Work hard in making your plans (Prov. 21:5).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latin typeface="Teen Light" pitchFamily="2" charset="0"/>
                <a:ea typeface="American Typewriter" charset="0"/>
                <a:cs typeface="American Typewriter" charset="0"/>
              </a:rPr>
              <a:t>But then make sure you act (Prov. 20:5).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latin typeface="Teen Light" pitchFamily="2" charset="0"/>
                <a:ea typeface="American Typewriter" charset="0"/>
                <a:cs typeface="American Typewriter" charset="0"/>
              </a:rPr>
              <a:t>Plan for and act in time for the obvious (Prov. 6:6-7).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latin typeface="Teen Light" pitchFamily="2" charset="0"/>
                <a:ea typeface="American Typewriter" charset="0"/>
                <a:cs typeface="American Typewriter" charset="0"/>
              </a:rPr>
              <a:t>Take action in the right order (Prov. 24:27).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latin typeface="Teen Light" pitchFamily="2" charset="0"/>
                <a:ea typeface="American Typewriter" charset="0"/>
                <a:cs typeface="American Typewriter" charset="0"/>
              </a:rPr>
              <a:t>Be urgent when it is necessary (Prov. 6:1-10).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latin typeface="Teen Light" pitchFamily="2" charset="0"/>
                <a:ea typeface="American Typewriter" charset="0"/>
                <a:cs typeface="American Typewriter" charset="0"/>
              </a:rPr>
              <a:t>Keep after your plans (Prov. 27:23-27).</a:t>
            </a:r>
          </a:p>
          <a:p>
            <a:pPr marL="457200" indent="-457200" algn="l">
              <a:buFont typeface="Arial" charset="0"/>
              <a:buChar char="•"/>
            </a:pPr>
            <a:endParaRPr lang="en-US" dirty="0">
              <a:latin typeface="Teen Light" pitchFamily="2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8310" y="7533"/>
            <a:ext cx="8206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003 Engineer's Hand" charset="0"/>
                <a:ea typeface="003 Engineer's Hand" charset="0"/>
                <a:cs typeface="003 Engineer's Hand" charset="0"/>
              </a:rPr>
              <a:t>PUT THEM INTO ACTION</a:t>
            </a:r>
            <a:endParaRPr lang="en-US" sz="4400" dirty="0">
              <a:solidFill>
                <a:schemeClr val="bg1"/>
              </a:solidFill>
              <a:latin typeface="003 Engineer's Hand" charset="0"/>
              <a:ea typeface="003 Engineer's Hand" charset="0"/>
              <a:cs typeface="003 Engineer's Hand" charset="0"/>
            </a:endParaRP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3431462" y="4653590"/>
            <a:ext cx="2234769" cy="41875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914400" indent="-457200" algn="ctr" defTabSz="9144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rgbClr val="627284"/>
                </a:solidFill>
                <a:latin typeface="003 Engineer's Hand" charset="0"/>
                <a:ea typeface="003 Engineer's Hand" charset="0"/>
                <a:cs typeface="003 Engineer's Hand" charset="0"/>
              </a:rPr>
              <a:t>PROVERBS 16:3</a:t>
            </a:r>
            <a:endParaRPr lang="en-US" sz="1000" dirty="0">
              <a:solidFill>
                <a:srgbClr val="627284"/>
              </a:solidFill>
              <a:latin typeface="003 Engineer's Hand" charset="0"/>
              <a:ea typeface="003 Engineer's Hand" charset="0"/>
              <a:cs typeface="003 Engineer's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2661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41409" y="3816464"/>
            <a:ext cx="1860143" cy="852624"/>
          </a:xfrm>
        </p:spPr>
        <p:txBody>
          <a:bodyPr/>
          <a:lstStyle/>
          <a:p>
            <a:r>
              <a:rPr lang="en-US" sz="2000" spc="600" smtClean="0">
                <a:solidFill>
                  <a:srgbClr val="627284"/>
                </a:solidFill>
                <a:latin typeface="003 Engineer's Hand" charset="0"/>
                <a:ea typeface="003 Engineer's Hand" charset="0"/>
                <a:cs typeface="003 Engineer's Hand" charset="0"/>
              </a:rPr>
              <a:t>MAKING PLANS</a:t>
            </a:r>
            <a:endParaRPr lang="en-US" sz="2000" spc="600">
              <a:solidFill>
                <a:srgbClr val="627284"/>
              </a:solidFill>
              <a:latin typeface="003 Engineer's Hand" charset="0"/>
              <a:ea typeface="003 Engineer's Hand" charset="0"/>
              <a:cs typeface="003 Engineer's Han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8310" y="845687"/>
            <a:ext cx="8206339" cy="2902064"/>
          </a:xfrm>
        </p:spPr>
        <p:txBody>
          <a:bodyPr anchor="t">
            <a:normAutofit lnSpcReduction="1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latin typeface="Teen Light" pitchFamily="2" charset="0"/>
                <a:ea typeface="American Typewriter" charset="0"/>
                <a:cs typeface="American Typewriter" charset="0"/>
              </a:rPr>
              <a:t>Recognize the uncertainty of your plans (Prov. 11:28; 19:21; 16:9).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latin typeface="Teen Light" pitchFamily="2" charset="0"/>
                <a:ea typeface="American Typewriter" charset="0"/>
                <a:cs typeface="American Typewriter" charset="0"/>
              </a:rPr>
              <a:t>Make plans that are committed to God (Prov. 16:3).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latin typeface="Teen Light" pitchFamily="2" charset="0"/>
                <a:ea typeface="American Typewriter" charset="0"/>
                <a:cs typeface="American Typewriter" charset="0"/>
              </a:rPr>
              <a:t>Make sure your plans put you on the side of our victorious God (Prov. 21:31).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8310" y="7533"/>
            <a:ext cx="8206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003 Engineer's Hand" charset="0"/>
                <a:ea typeface="003 Engineer's Hand" charset="0"/>
                <a:cs typeface="003 Engineer's Hand" charset="0"/>
              </a:rPr>
              <a:t>PLAN WITH GOD IN MIND</a:t>
            </a:r>
            <a:endParaRPr lang="en-US" sz="4400" dirty="0">
              <a:solidFill>
                <a:schemeClr val="bg1"/>
              </a:solidFill>
              <a:latin typeface="003 Engineer's Hand" charset="0"/>
              <a:ea typeface="003 Engineer's Hand" charset="0"/>
              <a:cs typeface="003 Engineer's Hand" charset="0"/>
            </a:endParaRP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3431462" y="4653590"/>
            <a:ext cx="2234769" cy="41875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914400" indent="-457200" algn="ctr" defTabSz="9144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rgbClr val="627284"/>
                </a:solidFill>
                <a:latin typeface="003 Engineer's Hand" charset="0"/>
                <a:ea typeface="003 Engineer's Hand" charset="0"/>
                <a:cs typeface="003 Engineer's Hand" charset="0"/>
              </a:rPr>
              <a:t>PROVERBS 16:3</a:t>
            </a:r>
            <a:endParaRPr lang="en-US" sz="1000" dirty="0">
              <a:solidFill>
                <a:srgbClr val="627284"/>
              </a:solidFill>
              <a:latin typeface="003 Engineer's Hand" charset="0"/>
              <a:ea typeface="003 Engineer's Hand" charset="0"/>
              <a:cs typeface="003 Engineer's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086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Defaul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127</TotalTime>
  <Words>210</Words>
  <Application>Microsoft Macintosh PowerPoint</Application>
  <PresentationFormat>On-screen Show (16:9)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003 Engineer's Hand</vt:lpstr>
      <vt:lpstr>American Typewriter</vt:lpstr>
      <vt:lpstr>Arial</vt:lpstr>
      <vt:lpstr>Teen Light</vt:lpstr>
      <vt:lpstr>Trebuchet MS</vt:lpstr>
      <vt:lpstr>Default</vt:lpstr>
      <vt:lpstr>MAKING PLANS</vt:lpstr>
      <vt:lpstr>MAKING PLANS</vt:lpstr>
      <vt:lpstr>MAKING PLANS</vt:lpstr>
      <vt:lpstr>MAKING PLANS</vt:lpstr>
    </vt:vector>
  </TitlesOfParts>
  <Company>RT Creative Group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Chapman</dc:creator>
  <cp:lastModifiedBy>Microsoft Office User</cp:lastModifiedBy>
  <cp:revision>21</cp:revision>
  <dcterms:created xsi:type="dcterms:W3CDTF">2014-03-26T14:03:34Z</dcterms:created>
  <dcterms:modified xsi:type="dcterms:W3CDTF">2016-05-29T20:51:41Z</dcterms:modified>
</cp:coreProperties>
</file>