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2"/>
  </p:normalViewPr>
  <p:slideViewPr>
    <p:cSldViewPr snapToGrid="0" snapToObjects="1">
      <p:cViewPr>
        <p:scale>
          <a:sx n="83" d="100"/>
          <a:sy n="83" d="100"/>
        </p:scale>
        <p:origin x="169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0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6B0A-2E4F-CA4B-BA3B-F02C545EFB3D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2767" y="1245689"/>
            <a:ext cx="7847308" cy="3930085"/>
          </a:xfrm>
        </p:spPr>
        <p:txBody>
          <a:bodyPr>
            <a:normAutofit fontScale="90000"/>
          </a:bodyPr>
          <a:lstStyle/>
          <a:p>
            <a:pPr algn="r"/>
            <a:r>
              <a:rPr lang="en-US" sz="13800" i="1" dirty="0" smtClean="0">
                <a:solidFill>
                  <a:srgbClr val="F0EBD7"/>
                </a:solidFill>
                <a:effectLst>
                  <a:glow rad="127000">
                    <a:schemeClr val="tx1">
                      <a:alpha val="32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The Activity of the</a:t>
            </a:r>
            <a:br>
              <a:rPr lang="en-US" sz="13800" i="1" dirty="0" smtClean="0">
                <a:solidFill>
                  <a:srgbClr val="F0EBD7"/>
                </a:solidFill>
                <a:effectLst>
                  <a:glow rad="127000">
                    <a:schemeClr val="tx1">
                      <a:alpha val="32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</a:br>
            <a:r>
              <a:rPr lang="en-US" sz="13800" i="1" dirty="0" smtClean="0">
                <a:solidFill>
                  <a:srgbClr val="F0EBD7"/>
                </a:solidFill>
                <a:effectLst>
                  <a:glow rad="127000">
                    <a:schemeClr val="tx1">
                      <a:alpha val="32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Holy Spirit</a:t>
            </a:r>
            <a:endParaRPr lang="en-US" sz="13800" i="1" dirty="0">
              <a:solidFill>
                <a:srgbClr val="F0EBD7"/>
              </a:solidFill>
              <a:effectLst>
                <a:glow rad="127000">
                  <a:schemeClr val="tx1">
                    <a:alpha val="32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6658" y="5175774"/>
            <a:ext cx="2283417" cy="590252"/>
          </a:xfrm>
        </p:spPr>
        <p:txBody>
          <a:bodyPr>
            <a:normAutofit/>
          </a:bodyPr>
          <a:lstStyle/>
          <a:p>
            <a:pPr algn="r"/>
            <a:r>
              <a:rPr lang="en-US" sz="3200" i="1" dirty="0" smtClean="0">
                <a:solidFill>
                  <a:srgbClr val="F0EBD7"/>
                </a:solidFill>
                <a:effectLst>
                  <a:glow rad="228600">
                    <a:schemeClr val="tx1">
                      <a:alpha val="35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Mark 13:11</a:t>
            </a:r>
            <a:endParaRPr lang="en-US" sz="3200" i="1" dirty="0">
              <a:solidFill>
                <a:srgbClr val="F0EBD7"/>
              </a:solidFill>
              <a:effectLst>
                <a:glow rad="228600">
                  <a:schemeClr val="tx1">
                    <a:alpha val="35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6494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The Biblical Picture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062092"/>
            <a:ext cx="11606940" cy="4083345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did not always grant power to perform signs and miracles (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1:15; Jn. 10:41).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filled people who spoke discernable truth (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1:41; 67; Acts 2:4; 4:8, 31).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People with the Spirit maintained control of themselves (1 Cor. 14:26).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Holy Spirit did not leave people to wonder what He meant (Acts 21:11; 2 Pet. 1:20-21).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398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His Work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589034"/>
            <a:ext cx="11606940" cy="38353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reveals God’s word to man (Num. 24:2; 2 Sam. 23:2; Neh. 9:30; 1 Cor. 2:10-13; cf. Matt. 1:18).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confirms that word (Heb. 2:3-4).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But what about today?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7404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His Work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589034"/>
            <a:ext cx="11606940" cy="3835373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still selects and makes men ready for the work of God (Ex. 31:2; Acts 13:2; 20:28; Tit. 1:5).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It is by Him the word is preached (1 Pet. 1:12; Heb. 10:15).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is still confirming His word (Jn. 20:31).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is still convicting (Jn. 16:8; Acts 24:24-25; Heb. 4:12).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still testifies (Rom. 8:16).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7683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His Work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589034"/>
            <a:ext cx="11606940" cy="38353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Do you want to be filled with the Holy Spirit (Eph. 5:19; Col. 3:16)?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Do you want Him to repeat His great work (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Jd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3)?</a:t>
            </a:r>
          </a:p>
        </p:txBody>
      </p:sp>
    </p:spTree>
    <p:extLst>
      <p:ext uri="{BB962C8B-B14F-4D97-AF65-F5344CB8AC3E}">
        <p14:creationId xmlns:p14="http://schemas.microsoft.com/office/powerpoint/2010/main" val="1425969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248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Office Theme</vt:lpstr>
      <vt:lpstr>The Activity of the Holy Spirit</vt:lpstr>
      <vt:lpstr>The Biblical Picture</vt:lpstr>
      <vt:lpstr>His Work</vt:lpstr>
      <vt:lpstr>His Work</vt:lpstr>
      <vt:lpstr>His Work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Holy Spirit?</dc:title>
  <dc:creator>Stephen Russell</dc:creator>
  <cp:lastModifiedBy>Microsoft Office User</cp:lastModifiedBy>
  <cp:revision>10</cp:revision>
  <dcterms:created xsi:type="dcterms:W3CDTF">2016-05-08T19:00:15Z</dcterms:created>
  <dcterms:modified xsi:type="dcterms:W3CDTF">2016-05-16T00:50:40Z</dcterms:modified>
</cp:coreProperties>
</file>