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  <p:sldId id="263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D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4" autoAdjust="0"/>
    <p:restoredTop sz="94705"/>
  </p:normalViewPr>
  <p:slideViewPr>
    <p:cSldViewPr snapToGrid="0" snapToObjects="1">
      <p:cViewPr varScale="1">
        <p:scale>
          <a:sx n="144" d="100"/>
          <a:sy n="144" d="100"/>
        </p:scale>
        <p:origin x="912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309051" y="2441516"/>
            <a:ext cx="1383766" cy="312679"/>
          </a:xfrm>
        </p:spPr>
        <p:txBody>
          <a:bodyPr>
            <a:noAutofit/>
          </a:bodyPr>
          <a:lstStyle>
            <a:lvl1pPr>
              <a:defRPr sz="1200" baseline="0"/>
            </a:lvl1pPr>
          </a:lstStyle>
          <a:p>
            <a:pPr lvl="0"/>
            <a:r>
              <a:rPr lang="en-US" dirty="0" smtClean="0"/>
              <a:t>Add Your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78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45325" y="478273"/>
            <a:ext cx="4615220" cy="1893953"/>
          </a:xfrm>
        </p:spPr>
        <p:txBody>
          <a:bodyPr/>
          <a:lstStyle/>
          <a:p>
            <a:r>
              <a:rPr lang="en-US" dirty="0" smtClean="0"/>
              <a:t>Add Your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309051" y="2441516"/>
            <a:ext cx="1451494" cy="312679"/>
          </a:xfrm>
        </p:spPr>
        <p:txBody>
          <a:bodyPr>
            <a:noAutofit/>
          </a:bodyPr>
          <a:lstStyle>
            <a:lvl1pPr>
              <a:defRPr sz="1200" baseline="0"/>
            </a:lvl1pPr>
          </a:lstStyle>
          <a:p>
            <a:pPr lvl="0"/>
            <a:r>
              <a:rPr lang="en-US" dirty="0" smtClean="0"/>
              <a:t>Add Your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7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7193" y="107322"/>
            <a:ext cx="8958150" cy="3694126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05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7193" y="107322"/>
            <a:ext cx="8958150" cy="3694126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40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65745" y="4090062"/>
            <a:ext cx="2177241" cy="766886"/>
          </a:xfrm>
        </p:spPr>
        <p:txBody>
          <a:bodyPr>
            <a:normAutofit/>
          </a:bodyPr>
          <a:lstStyle>
            <a:lvl1pPr algn="l">
              <a:defRPr sz="1600"/>
            </a:lvl1pPr>
          </a:lstStyle>
          <a:p>
            <a:r>
              <a:rPr lang="en-US" dirty="0" smtClean="0"/>
              <a:t>Add Your Title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7193" y="107322"/>
            <a:ext cx="8958150" cy="3694126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60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ip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6" y="462602"/>
            <a:ext cx="8160063" cy="3365110"/>
          </a:xfrm>
        </p:spPr>
        <p:txBody>
          <a:bodyPr anchor="ctr"/>
          <a:lstStyle>
            <a:lvl1pPr marL="0" indent="0">
              <a:buFont typeface="Arial"/>
              <a:buNone/>
              <a:defRPr/>
            </a:lvl1pPr>
            <a:lvl2pPr marL="457200" indent="0">
              <a:buNone/>
              <a:defRPr/>
            </a:lvl2pPr>
            <a:lvl3pPr marL="914400" indent="0">
              <a:buFont typeface="Arial"/>
              <a:buNone/>
              <a:defRPr/>
            </a:lvl3pPr>
            <a:lvl4pPr marL="1371600" indent="0">
              <a:buFont typeface="Arial"/>
              <a:buNone/>
              <a:defRPr/>
            </a:lvl4pPr>
            <a:lvl5pPr marL="1828800" indent="0">
              <a:buFont typeface="Arial"/>
              <a:buNone/>
              <a:defRPr/>
            </a:lvl5pPr>
          </a:lstStyle>
          <a:p>
            <a:pPr lvl="0"/>
            <a:r>
              <a:rPr lang="en-US" dirty="0" smtClean="0"/>
              <a:t>Add Your Scripture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27050" y="4012892"/>
            <a:ext cx="8159750" cy="654396"/>
          </a:xfrm>
        </p:spPr>
        <p:txBody>
          <a:bodyPr>
            <a:normAutofit/>
          </a:bodyPr>
          <a:lstStyle>
            <a:lvl1pPr>
              <a:defRPr sz="1400" baseline="0"/>
            </a:lvl1pPr>
          </a:lstStyle>
          <a:p>
            <a:pPr lvl="0"/>
            <a:r>
              <a:rPr lang="en-US" dirty="0" smtClean="0"/>
              <a:t>Add Verse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5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20604" y="437864"/>
            <a:ext cx="8266196" cy="4287147"/>
          </a:xfrm>
        </p:spPr>
        <p:txBody>
          <a:bodyPr anchor="ctr"/>
          <a:lstStyle>
            <a:lvl1pPr marL="0" indent="0">
              <a:buFont typeface="Arial"/>
              <a:buNone/>
              <a:defRPr/>
            </a:lvl1pPr>
            <a:lvl2pPr marL="457200" indent="0">
              <a:buNone/>
              <a:defRPr/>
            </a:lvl2pPr>
            <a:lvl3pPr marL="914400" indent="0">
              <a:buFont typeface="Arial"/>
              <a:buNone/>
              <a:defRPr/>
            </a:lvl3pPr>
            <a:lvl4pPr marL="1371600" indent="0">
              <a:buFont typeface="Arial"/>
              <a:buNone/>
              <a:defRPr/>
            </a:lvl4pPr>
            <a:lvl5pPr marL="1828800" indent="0">
              <a:buFont typeface="Arial"/>
              <a:buNone/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51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5/25/16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2" r:id="rId4"/>
    <p:sldLayoutId id="2147483656" r:id="rId5"/>
    <p:sldLayoutId id="2147483655" r:id="rId6"/>
    <p:sldLayoutId id="2147483650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Adelle-Regular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1pPr>
      <a:lvl2pPr marL="914400" indent="-457200" algn="ctr" defTabSz="914400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2pPr>
      <a:lvl3pPr marL="9144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3pPr>
      <a:lvl4pPr marL="13716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4pPr>
      <a:lvl5pPr marL="18288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07150" y="798171"/>
            <a:ext cx="2915166" cy="1435954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Rockwell" charset="0"/>
                <a:ea typeface="Rockwell" charset="0"/>
                <a:cs typeface="Rockwell" charset="0"/>
              </a:rPr>
              <a:t>Value</a:t>
            </a:r>
            <a:endParaRPr lang="en-US" sz="6600" dirty="0">
              <a:latin typeface="Rockwell" charset="0"/>
              <a:ea typeface="Rockwell" charset="0"/>
              <a:cs typeface="Rockwell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061436" y="2429824"/>
            <a:ext cx="1868793" cy="439904"/>
          </a:xfrm>
        </p:spPr>
        <p:txBody>
          <a:bodyPr/>
          <a:lstStyle/>
          <a:p>
            <a:r>
              <a:rPr lang="en-US" sz="1400" smtClean="0">
                <a:solidFill>
                  <a:srgbClr val="94DBC9"/>
                </a:solidFill>
                <a:latin typeface="Rockwell" charset="0"/>
                <a:ea typeface="Rockwell" charset="0"/>
                <a:cs typeface="Rockwell" charset="0"/>
              </a:rPr>
              <a:t>Proverbs 22:17-20</a:t>
            </a:r>
            <a:endParaRPr lang="en-US" sz="1400" dirty="0">
              <a:solidFill>
                <a:srgbClr val="94DBC9"/>
              </a:solidFill>
              <a:latin typeface="Rockwell" charset="0"/>
              <a:ea typeface="Rockwell" charset="0"/>
              <a:cs typeface="Rockwell" charset="0"/>
            </a:endParaRPr>
          </a:p>
        </p:txBody>
      </p:sp>
      <p:sp>
        <p:nvSpPr>
          <p:cNvPr id="5" name="Title 5"/>
          <p:cNvSpPr txBox="1">
            <a:spLocks/>
          </p:cNvSpPr>
          <p:nvPr/>
        </p:nvSpPr>
        <p:spPr>
          <a:xfrm>
            <a:off x="4162983" y="1447106"/>
            <a:ext cx="4112373" cy="1435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Adelle-Regular"/>
              </a:defRPr>
            </a:lvl1pPr>
          </a:lstStyle>
          <a:p>
            <a:r>
              <a:rPr lang="en-US" sz="6000" dirty="0" smtClean="0">
                <a:latin typeface="Rockwell" charset="0"/>
                <a:ea typeface="Rockwell" charset="0"/>
                <a:cs typeface="Rockwell" charset="0"/>
              </a:rPr>
              <a:t>Proverbs</a:t>
            </a:r>
            <a:endParaRPr lang="en-US" sz="6000" dirty="0">
              <a:latin typeface="Rockwell" charset="0"/>
              <a:ea typeface="Rockwell" charset="0"/>
              <a:cs typeface="Rockwell" charset="0"/>
            </a:endParaRPr>
          </a:p>
        </p:txBody>
      </p:sp>
      <p:sp>
        <p:nvSpPr>
          <p:cNvPr id="8" name="Text Placeholder 6"/>
          <p:cNvSpPr txBox="1">
            <a:spLocks/>
          </p:cNvSpPr>
          <p:nvPr/>
        </p:nvSpPr>
        <p:spPr>
          <a:xfrm>
            <a:off x="5221279" y="1309547"/>
            <a:ext cx="1606010" cy="6489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1pPr>
            <a:lvl2pPr marL="914400" indent="-457200" algn="ctr" defTabSz="9144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rgbClr val="94DBC9"/>
                </a:solidFill>
                <a:latin typeface="Rockwell" charset="0"/>
                <a:ea typeface="Rockwell" charset="0"/>
                <a:cs typeface="Rockwell" charset="0"/>
              </a:rPr>
              <a:t>of the</a:t>
            </a:r>
            <a:endParaRPr lang="en-US" sz="3200" dirty="0">
              <a:solidFill>
                <a:srgbClr val="94DBC9"/>
              </a:solidFill>
              <a:latin typeface="Rockwell" charset="0"/>
              <a:ea typeface="Rockwell" charset="0"/>
              <a:cs typeface="Rockwell" charset="0"/>
            </a:endParaRPr>
          </a:p>
        </p:txBody>
      </p:sp>
      <p:sp>
        <p:nvSpPr>
          <p:cNvPr id="9" name="Text Placeholder 6"/>
          <p:cNvSpPr txBox="1">
            <a:spLocks/>
          </p:cNvSpPr>
          <p:nvPr/>
        </p:nvSpPr>
        <p:spPr>
          <a:xfrm>
            <a:off x="2710296" y="698320"/>
            <a:ext cx="1606010" cy="6489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1pPr>
            <a:lvl2pPr marL="914400" indent="-457200" algn="ctr" defTabSz="9144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smtClean="0">
                <a:solidFill>
                  <a:srgbClr val="94DBC9"/>
                </a:solidFill>
                <a:latin typeface="Rockwell" charset="0"/>
                <a:ea typeface="Rockwell" charset="0"/>
                <a:cs typeface="Rockwell" charset="0"/>
              </a:rPr>
              <a:t>the</a:t>
            </a:r>
            <a:endParaRPr lang="en-US" sz="3200" dirty="0">
              <a:solidFill>
                <a:srgbClr val="94DBC9"/>
              </a:solidFill>
              <a:latin typeface="Rockwell" charset="0"/>
              <a:ea typeface="Rockwell" charset="0"/>
              <a:cs typeface="Rockwel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85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111338" y="4447320"/>
            <a:ext cx="1806420" cy="643155"/>
          </a:xfrm>
        </p:spPr>
        <p:txBody>
          <a:bodyPr>
            <a:normAutofit/>
          </a:bodyPr>
          <a:lstStyle/>
          <a:p>
            <a:r>
              <a:rPr lang="en-US" sz="2800" smtClean="0">
                <a:latin typeface="Rockwell" charset="0"/>
                <a:ea typeface="Rockwell" charset="0"/>
                <a:cs typeface="Rockwell" charset="0"/>
              </a:rPr>
              <a:t>Proverbs</a:t>
            </a:r>
            <a:endParaRPr lang="en-US" sz="2800" dirty="0">
              <a:latin typeface="Rockwell" charset="0"/>
              <a:ea typeface="Rockwell" charset="0"/>
              <a:cs typeface="Rockwell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97193" y="1093508"/>
            <a:ext cx="8958150" cy="3090821"/>
          </a:xfrm>
        </p:spPr>
        <p:txBody>
          <a:bodyPr anchor="t">
            <a:normAutofit fontScale="92500" lnSpcReduction="20000"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Wisdom and knowledge are basically the same here (Prov. 1:7; 9:10).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Consider the value of wisdom (Prov. 24:3-6; 8:10-11; 20:15; 23:23).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It is for our own benefit (Prov. 10:13:24:14).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It is all around us (Prov. 6:6; 30:24-28).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It is knowledge for daily living (Prov. 18:6-8).</a:t>
            </a:r>
            <a:endParaRPr lang="en-US" dirty="0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537327" y="179109"/>
            <a:ext cx="8518015" cy="7668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600" kern="1200">
                <a:solidFill>
                  <a:schemeClr val="tx1"/>
                </a:solidFill>
                <a:latin typeface="+mj-lt"/>
                <a:ea typeface="+mj-ea"/>
                <a:cs typeface="Adelle-Regular"/>
              </a:defRPr>
            </a:lvl1pPr>
          </a:lstStyle>
          <a:p>
            <a:r>
              <a:rPr lang="en-US" sz="4400" dirty="0" smtClean="0">
                <a:latin typeface="Rockwell" charset="0"/>
                <a:ea typeface="Rockwell" charset="0"/>
                <a:cs typeface="Rockwell" charset="0"/>
              </a:rPr>
              <a:t>The Call to Wisdom</a:t>
            </a:r>
            <a:endParaRPr lang="en-US" sz="4400" dirty="0">
              <a:latin typeface="Rockwell" charset="0"/>
              <a:ea typeface="Rockwell" charset="0"/>
              <a:cs typeface="Rockwell" charset="0"/>
            </a:endParaRPr>
          </a:p>
        </p:txBody>
      </p:sp>
      <p:sp>
        <p:nvSpPr>
          <p:cNvPr id="8" name="Text Placeholder 6"/>
          <p:cNvSpPr txBox="1">
            <a:spLocks/>
          </p:cNvSpPr>
          <p:nvPr/>
        </p:nvSpPr>
        <p:spPr>
          <a:xfrm>
            <a:off x="6160505" y="4118394"/>
            <a:ext cx="668665" cy="3666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1pPr>
            <a:lvl2pPr marL="914400" indent="-457200" algn="ctr" defTabSz="9144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rgbClr val="94DBC9"/>
                </a:solidFill>
                <a:latin typeface="Rockwell" charset="0"/>
                <a:ea typeface="Rockwell" charset="0"/>
                <a:cs typeface="Rockwell" charset="0"/>
              </a:rPr>
              <a:t>the</a:t>
            </a:r>
            <a:endParaRPr lang="en-US" dirty="0">
              <a:solidFill>
                <a:srgbClr val="94DBC9"/>
              </a:solidFill>
              <a:latin typeface="Rockwell" charset="0"/>
              <a:ea typeface="Rockwell" charset="0"/>
              <a:cs typeface="Rockwell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6404964" y="4264203"/>
            <a:ext cx="1277881" cy="515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600" kern="1200">
                <a:solidFill>
                  <a:schemeClr val="tx1"/>
                </a:solidFill>
                <a:latin typeface="+mj-lt"/>
                <a:ea typeface="+mj-ea"/>
                <a:cs typeface="Adelle-Regular"/>
              </a:defRPr>
            </a:lvl1pPr>
          </a:lstStyle>
          <a:p>
            <a:r>
              <a:rPr lang="en-US" sz="2800" smtClean="0">
                <a:latin typeface="Rockwell" charset="0"/>
                <a:ea typeface="Rockwell" charset="0"/>
                <a:cs typeface="Rockwell" charset="0"/>
              </a:rPr>
              <a:t>Value</a:t>
            </a:r>
            <a:endParaRPr lang="en-US" sz="2400" dirty="0">
              <a:latin typeface="Rockwell" charset="0"/>
              <a:ea typeface="Rockwell" charset="0"/>
              <a:cs typeface="Rockwell" charset="0"/>
            </a:endParaRPr>
          </a:p>
        </p:txBody>
      </p:sp>
      <p:sp>
        <p:nvSpPr>
          <p:cNvPr id="10" name="Text Placeholder 6"/>
          <p:cNvSpPr txBox="1">
            <a:spLocks/>
          </p:cNvSpPr>
          <p:nvPr/>
        </p:nvSpPr>
        <p:spPr>
          <a:xfrm>
            <a:off x="7347417" y="4322415"/>
            <a:ext cx="668665" cy="3666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1pPr>
            <a:lvl2pPr marL="914400" indent="-457200" algn="ctr" defTabSz="9144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rgbClr val="94DBC9"/>
                </a:solidFill>
                <a:latin typeface="Rockwell" charset="0"/>
                <a:ea typeface="Rockwell" charset="0"/>
                <a:cs typeface="Rockwell" charset="0"/>
              </a:rPr>
              <a:t>of the</a:t>
            </a:r>
            <a:endParaRPr lang="en-US" dirty="0">
              <a:solidFill>
                <a:srgbClr val="94DBC9"/>
              </a:solidFill>
              <a:latin typeface="Rockwell" charset="0"/>
              <a:ea typeface="Rockwell" charset="0"/>
              <a:cs typeface="Rockwel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4839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111338" y="4447320"/>
            <a:ext cx="1806420" cy="643155"/>
          </a:xfrm>
        </p:spPr>
        <p:txBody>
          <a:bodyPr>
            <a:normAutofit/>
          </a:bodyPr>
          <a:lstStyle/>
          <a:p>
            <a:r>
              <a:rPr lang="en-US" sz="2800" smtClean="0">
                <a:latin typeface="Rockwell" charset="0"/>
                <a:ea typeface="Rockwell" charset="0"/>
                <a:cs typeface="Rockwell" charset="0"/>
              </a:rPr>
              <a:t>Proverbs</a:t>
            </a:r>
            <a:endParaRPr lang="en-US" sz="2800" dirty="0">
              <a:latin typeface="Rockwell" charset="0"/>
              <a:ea typeface="Rockwell" charset="0"/>
              <a:cs typeface="Rockwell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97193" y="1093509"/>
            <a:ext cx="8958150" cy="3024886"/>
          </a:xfrm>
        </p:spPr>
        <p:txBody>
          <a:bodyPr anchor="t">
            <a:normAutofit fontScale="85000" lnSpcReduction="10000"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God is the foundation of all of this knowledge (Prov. 1:7; 9:10; cf. 30:8).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There is no wisdom outside of God (Prov. 21:30).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They are written to bring us to trust in Him (Prov. 22:19).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If we are not trusting in Him then we are, ultimately, trusting in ourselves (Prov. 3:5; 26:12; 28:26).</a:t>
            </a:r>
            <a:endParaRPr lang="en-US" dirty="0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537327" y="179109"/>
            <a:ext cx="8518015" cy="7668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600" kern="1200">
                <a:solidFill>
                  <a:schemeClr val="tx1"/>
                </a:solidFill>
                <a:latin typeface="+mj-lt"/>
                <a:ea typeface="+mj-ea"/>
                <a:cs typeface="Adelle-Regular"/>
              </a:defRPr>
            </a:lvl1pPr>
          </a:lstStyle>
          <a:p>
            <a:r>
              <a:rPr lang="en-US" sz="4400" dirty="0" smtClean="0">
                <a:latin typeface="Rockwell" charset="0"/>
                <a:ea typeface="Rockwell" charset="0"/>
                <a:cs typeface="Rockwell" charset="0"/>
              </a:rPr>
              <a:t>Rooted in God</a:t>
            </a:r>
            <a:endParaRPr lang="en-US" sz="4400" dirty="0">
              <a:latin typeface="Rockwell" charset="0"/>
              <a:ea typeface="Rockwell" charset="0"/>
              <a:cs typeface="Rockwell" charset="0"/>
            </a:endParaRPr>
          </a:p>
        </p:txBody>
      </p:sp>
      <p:sp>
        <p:nvSpPr>
          <p:cNvPr id="8" name="Text Placeholder 6"/>
          <p:cNvSpPr txBox="1">
            <a:spLocks/>
          </p:cNvSpPr>
          <p:nvPr/>
        </p:nvSpPr>
        <p:spPr>
          <a:xfrm>
            <a:off x="6160505" y="4118394"/>
            <a:ext cx="668665" cy="3666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1pPr>
            <a:lvl2pPr marL="914400" indent="-457200" algn="ctr" defTabSz="9144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rgbClr val="94DBC9"/>
                </a:solidFill>
                <a:latin typeface="Rockwell" charset="0"/>
                <a:ea typeface="Rockwell" charset="0"/>
                <a:cs typeface="Rockwell" charset="0"/>
              </a:rPr>
              <a:t>the</a:t>
            </a:r>
            <a:endParaRPr lang="en-US" dirty="0">
              <a:solidFill>
                <a:srgbClr val="94DBC9"/>
              </a:solidFill>
              <a:latin typeface="Rockwell" charset="0"/>
              <a:ea typeface="Rockwell" charset="0"/>
              <a:cs typeface="Rockwell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6404964" y="4264203"/>
            <a:ext cx="1277881" cy="515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600" kern="1200">
                <a:solidFill>
                  <a:schemeClr val="tx1"/>
                </a:solidFill>
                <a:latin typeface="+mj-lt"/>
                <a:ea typeface="+mj-ea"/>
                <a:cs typeface="Adelle-Regular"/>
              </a:defRPr>
            </a:lvl1pPr>
          </a:lstStyle>
          <a:p>
            <a:r>
              <a:rPr lang="en-US" sz="2800" smtClean="0">
                <a:latin typeface="Rockwell" charset="0"/>
                <a:ea typeface="Rockwell" charset="0"/>
                <a:cs typeface="Rockwell" charset="0"/>
              </a:rPr>
              <a:t>Value</a:t>
            </a:r>
            <a:endParaRPr lang="en-US" sz="2400" dirty="0">
              <a:latin typeface="Rockwell" charset="0"/>
              <a:ea typeface="Rockwell" charset="0"/>
              <a:cs typeface="Rockwell" charset="0"/>
            </a:endParaRPr>
          </a:p>
        </p:txBody>
      </p:sp>
      <p:sp>
        <p:nvSpPr>
          <p:cNvPr id="10" name="Text Placeholder 6"/>
          <p:cNvSpPr txBox="1">
            <a:spLocks/>
          </p:cNvSpPr>
          <p:nvPr/>
        </p:nvSpPr>
        <p:spPr>
          <a:xfrm>
            <a:off x="7347417" y="4322415"/>
            <a:ext cx="668665" cy="3666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1pPr>
            <a:lvl2pPr marL="914400" indent="-457200" algn="ctr" defTabSz="9144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rgbClr val="94DBC9"/>
                </a:solidFill>
                <a:latin typeface="Rockwell" charset="0"/>
                <a:ea typeface="Rockwell" charset="0"/>
                <a:cs typeface="Rockwell" charset="0"/>
              </a:rPr>
              <a:t>of the</a:t>
            </a:r>
            <a:endParaRPr lang="en-US" dirty="0">
              <a:solidFill>
                <a:srgbClr val="94DBC9"/>
              </a:solidFill>
              <a:latin typeface="Rockwell" charset="0"/>
              <a:ea typeface="Rockwell" charset="0"/>
              <a:cs typeface="Rockwel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0334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111338" y="4447320"/>
            <a:ext cx="1806420" cy="643155"/>
          </a:xfrm>
        </p:spPr>
        <p:txBody>
          <a:bodyPr>
            <a:normAutofit/>
          </a:bodyPr>
          <a:lstStyle/>
          <a:p>
            <a:r>
              <a:rPr lang="en-US" sz="2800" smtClean="0">
                <a:latin typeface="Rockwell" charset="0"/>
                <a:ea typeface="Rockwell" charset="0"/>
                <a:cs typeface="Rockwell" charset="0"/>
              </a:rPr>
              <a:t>Proverbs</a:t>
            </a:r>
            <a:endParaRPr lang="en-US" sz="2800" dirty="0">
              <a:latin typeface="Rockwell" charset="0"/>
              <a:ea typeface="Rockwell" charset="0"/>
              <a:cs typeface="Rockwell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97193" y="1093508"/>
            <a:ext cx="8958150" cy="3090821"/>
          </a:xfrm>
        </p:spPr>
        <p:txBody>
          <a:bodyPr anchor="t">
            <a:normAutofit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They are not absolute statements but they are still true statements (Prov. 10:27).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This is more than just good advice (Prov. 1:8).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Consider the process of reading Proverbs (Prov. 22:17-19).</a:t>
            </a:r>
            <a:endParaRPr lang="en-US" dirty="0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537327" y="179109"/>
            <a:ext cx="8518015" cy="7668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600" kern="1200">
                <a:solidFill>
                  <a:schemeClr val="tx1"/>
                </a:solidFill>
                <a:latin typeface="+mj-lt"/>
                <a:ea typeface="+mj-ea"/>
                <a:cs typeface="Adelle-Regular"/>
              </a:defRPr>
            </a:lvl1pPr>
          </a:lstStyle>
          <a:p>
            <a:r>
              <a:rPr lang="en-US" sz="4400" dirty="0" smtClean="0">
                <a:latin typeface="Rockwell" charset="0"/>
                <a:ea typeface="Rockwell" charset="0"/>
                <a:cs typeface="Rockwell" charset="0"/>
              </a:rPr>
              <a:t>Applying the Proverbs</a:t>
            </a:r>
            <a:endParaRPr lang="en-US" sz="4400" dirty="0">
              <a:latin typeface="Rockwell" charset="0"/>
              <a:ea typeface="Rockwell" charset="0"/>
              <a:cs typeface="Rockwell" charset="0"/>
            </a:endParaRPr>
          </a:p>
        </p:txBody>
      </p:sp>
      <p:sp>
        <p:nvSpPr>
          <p:cNvPr id="8" name="Text Placeholder 6"/>
          <p:cNvSpPr txBox="1">
            <a:spLocks/>
          </p:cNvSpPr>
          <p:nvPr/>
        </p:nvSpPr>
        <p:spPr>
          <a:xfrm>
            <a:off x="6160505" y="4118394"/>
            <a:ext cx="668665" cy="3666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1pPr>
            <a:lvl2pPr marL="914400" indent="-457200" algn="ctr" defTabSz="9144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rgbClr val="94DBC9"/>
                </a:solidFill>
                <a:latin typeface="Rockwell" charset="0"/>
                <a:ea typeface="Rockwell" charset="0"/>
                <a:cs typeface="Rockwell" charset="0"/>
              </a:rPr>
              <a:t>the</a:t>
            </a:r>
            <a:endParaRPr lang="en-US" dirty="0">
              <a:solidFill>
                <a:srgbClr val="94DBC9"/>
              </a:solidFill>
              <a:latin typeface="Rockwell" charset="0"/>
              <a:ea typeface="Rockwell" charset="0"/>
              <a:cs typeface="Rockwell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6404964" y="4264203"/>
            <a:ext cx="1277881" cy="515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600" kern="1200">
                <a:solidFill>
                  <a:schemeClr val="tx1"/>
                </a:solidFill>
                <a:latin typeface="+mj-lt"/>
                <a:ea typeface="+mj-ea"/>
                <a:cs typeface="Adelle-Regular"/>
              </a:defRPr>
            </a:lvl1pPr>
          </a:lstStyle>
          <a:p>
            <a:r>
              <a:rPr lang="en-US" sz="2800" smtClean="0">
                <a:latin typeface="Rockwell" charset="0"/>
                <a:ea typeface="Rockwell" charset="0"/>
                <a:cs typeface="Rockwell" charset="0"/>
              </a:rPr>
              <a:t>Value</a:t>
            </a:r>
            <a:endParaRPr lang="en-US" sz="2400" dirty="0">
              <a:latin typeface="Rockwell" charset="0"/>
              <a:ea typeface="Rockwell" charset="0"/>
              <a:cs typeface="Rockwell" charset="0"/>
            </a:endParaRPr>
          </a:p>
        </p:txBody>
      </p:sp>
      <p:sp>
        <p:nvSpPr>
          <p:cNvPr id="10" name="Text Placeholder 6"/>
          <p:cNvSpPr txBox="1">
            <a:spLocks/>
          </p:cNvSpPr>
          <p:nvPr/>
        </p:nvSpPr>
        <p:spPr>
          <a:xfrm>
            <a:off x="7347417" y="4322415"/>
            <a:ext cx="668665" cy="3666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1pPr>
            <a:lvl2pPr marL="914400" indent="-457200" algn="ctr" defTabSz="9144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rgbClr val="94DBC9"/>
                </a:solidFill>
                <a:latin typeface="Rockwell" charset="0"/>
                <a:ea typeface="Rockwell" charset="0"/>
                <a:cs typeface="Rockwell" charset="0"/>
              </a:rPr>
              <a:t>of the</a:t>
            </a:r>
            <a:endParaRPr lang="en-US" dirty="0">
              <a:solidFill>
                <a:srgbClr val="94DBC9"/>
              </a:solidFill>
              <a:latin typeface="Rockwell" charset="0"/>
              <a:ea typeface="Rockwell" charset="0"/>
              <a:cs typeface="Rockwel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2873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Defaul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210</TotalTime>
  <Words>208</Words>
  <Application>Microsoft Macintosh PowerPoint</Application>
  <PresentationFormat>On-screen Show (16:9)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Adelle-Regular</vt:lpstr>
      <vt:lpstr>Apple Chancery</vt:lpstr>
      <vt:lpstr>Arial</vt:lpstr>
      <vt:lpstr>Rockwell</vt:lpstr>
      <vt:lpstr>Trebuchet MS</vt:lpstr>
      <vt:lpstr>Default</vt:lpstr>
      <vt:lpstr>Value</vt:lpstr>
      <vt:lpstr>Proverbs</vt:lpstr>
      <vt:lpstr>Proverbs</vt:lpstr>
      <vt:lpstr>Proverbs</vt:lpstr>
    </vt:vector>
  </TitlesOfParts>
  <Company>RT Creative Group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Chapman</dc:creator>
  <cp:lastModifiedBy>Microsoft Office User</cp:lastModifiedBy>
  <cp:revision>31</cp:revision>
  <dcterms:created xsi:type="dcterms:W3CDTF">2014-03-26T14:03:34Z</dcterms:created>
  <dcterms:modified xsi:type="dcterms:W3CDTF">2016-05-26T02:49:42Z</dcterms:modified>
</cp:coreProperties>
</file>