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61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5248"/>
            <a:ext cx="103632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103632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776" y="969264"/>
            <a:ext cx="48768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4517" y="510988"/>
            <a:ext cx="48768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804" y="2130552"/>
            <a:ext cx="48768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51376"/>
            <a:ext cx="10369176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457200"/>
            <a:ext cx="73152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428" y="5181600"/>
            <a:ext cx="10369176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55142"/>
            <a:ext cx="10369176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57200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428" y="5181600"/>
            <a:ext cx="10369176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914400" y="2455433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4549987" y="457200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4549987" y="2455433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8185573" y="457200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8185573" y="2455433"/>
            <a:ext cx="310896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3401"/>
            <a:ext cx="21336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1"/>
            <a:ext cx="80264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69141"/>
            <a:ext cx="10361084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267201"/>
            <a:ext cx="103632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5257800"/>
            <a:ext cx="10361084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741595" y="424650"/>
            <a:ext cx="6708812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990600"/>
            <a:ext cx="10361084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756648"/>
            <a:ext cx="10361084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21024"/>
            <a:ext cx="10361084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60539"/>
            <a:ext cx="481584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9644" y="1760539"/>
            <a:ext cx="481584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21024"/>
            <a:ext cx="10361084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50895"/>
            <a:ext cx="481584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438400"/>
            <a:ext cx="481584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0701" y="1550895"/>
            <a:ext cx="481584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0701" y="2438400"/>
            <a:ext cx="481584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8273" y="2191871"/>
            <a:ext cx="4572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82621" y="2191871"/>
            <a:ext cx="4572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0" y="971550"/>
            <a:ext cx="48768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457201"/>
            <a:ext cx="48768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0" y="2133601"/>
            <a:ext cx="48768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121024"/>
            <a:ext cx="10361084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752601"/>
            <a:ext cx="1036108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27247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1D85EAB-CF33-415A-9E16-6AFC44CCC6BF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4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88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7772400" cy="2209800"/>
          </a:xfrm>
        </p:spPr>
        <p:txBody>
          <a:bodyPr>
            <a:noAutofit/>
          </a:bodyPr>
          <a:lstStyle/>
          <a:p>
            <a:r>
              <a:rPr lang="en-US" sz="7200" dirty="0"/>
              <a:t>Every Man Stood In His 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Judges 7:21 ~ Eph.4:14-16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 Man Stood In His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Leadership…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Cares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(Phlp.1:21-24)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Prays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(Jas.1:5)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Plans a Work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(Neh.2:11-16) (Col.3:17)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Works a Plan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(1Pet.5:2-3)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 Man Stood In His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69141"/>
            <a:ext cx="10361084" cy="425702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5F5F5F"/>
                </a:solidFill>
              </a:rPr>
              <a:t>The Need For Leadership…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Membership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Cooperates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(Eph.4:14-16)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Has a Willingness To Work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(Neh.4:6) (1Cor.15:58)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 Man Stood In His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F5F5F"/>
                </a:solidFill>
              </a:rPr>
              <a:t>The Need For Leadership</a:t>
            </a:r>
          </a:p>
          <a:p>
            <a:r>
              <a:rPr lang="en-US" sz="4000" dirty="0">
                <a:solidFill>
                  <a:srgbClr val="5F5F5F"/>
                </a:solidFill>
              </a:rPr>
              <a:t>The Need For Membership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Give God The Glory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Everything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(Neh.6:15-16)(1Pet.4:11)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52144"/>
            <a:ext cx="7772400" cy="2200656"/>
          </a:xfrm>
        </p:spPr>
        <p:txBody>
          <a:bodyPr>
            <a:noAutofit/>
          </a:bodyPr>
          <a:lstStyle/>
          <a:p>
            <a:r>
              <a:rPr lang="en-US" sz="7200" dirty="0"/>
              <a:t>Every Man Stood In His 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Judges 7:21 ~ Eph.4:14-16</a:t>
            </a:r>
          </a:p>
        </p:txBody>
      </p:sp>
    </p:spTree>
    <p:extLst>
      <p:ext uri="{BB962C8B-B14F-4D97-AF65-F5344CB8AC3E}">
        <p14:creationId xmlns:p14="http://schemas.microsoft.com/office/powerpoint/2010/main" val="340366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130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Calisto MT</vt:lpstr>
      <vt:lpstr>Story</vt:lpstr>
      <vt:lpstr>Every Man Stood In His Place</vt:lpstr>
      <vt:lpstr>Every Man Stood In His Place</vt:lpstr>
      <vt:lpstr>Every Man Stood In His Place</vt:lpstr>
      <vt:lpstr>Every Man Stood In His Place</vt:lpstr>
      <vt:lpstr>Every Man Stood In His Place</vt:lpstr>
    </vt:vector>
  </TitlesOfParts>
  <Company> 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Man Stood In His Place</dc:title>
  <dc:creator> </dc:creator>
  <cp:lastModifiedBy>Microsoft Office User</cp:lastModifiedBy>
  <cp:revision>17</cp:revision>
  <dcterms:created xsi:type="dcterms:W3CDTF">2008-09-28T02:18:39Z</dcterms:created>
  <dcterms:modified xsi:type="dcterms:W3CDTF">2016-06-06T04:15:55Z</dcterms:modified>
</cp:coreProperties>
</file>