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68" r:id="rId3"/>
    <p:sldId id="266" r:id="rId4"/>
    <p:sldId id="259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0E0D9F9-7A77-436C-B056-AD23F1543C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96EC0BE-446F-4C6C-A35B-FD02BBA09D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1 </a:t>
            </a:r>
            <a:r>
              <a:rPr lang="en-US" sz="4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J</a:t>
            </a:r>
            <a:r>
              <a:rPr lang="en-US" sz="4800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ohn</a:t>
            </a:r>
            <a:r>
              <a:rPr lang="en-US" sz="4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 </a:t>
            </a: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5:4-5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>
                <a:solidFill>
                  <a:srgbClr val="F79646"/>
                </a:solidFill>
              </a:rPr>
              <a:t>4</a:t>
            </a:r>
            <a:r>
              <a:rPr lang="en-US" sz="3600" dirty="0"/>
              <a:t> For whatever is born of God overcomes the world. And this is the victory that has overcome the world—our faith. </a:t>
            </a:r>
            <a:r>
              <a:rPr lang="en-US" sz="3600" b="1" baseline="30000" dirty="0">
                <a:solidFill>
                  <a:srgbClr val="F79646"/>
                </a:solidFill>
              </a:rPr>
              <a:t>5</a:t>
            </a:r>
            <a:r>
              <a:rPr lang="en-US" sz="3600" dirty="0"/>
              <a:t> Who is he who overcomes the world, but he who believes that Jesus is the Son of God?</a:t>
            </a:r>
          </a:p>
        </p:txBody>
      </p:sp>
    </p:spTree>
    <p:extLst>
      <p:ext uri="{BB962C8B-B14F-4D97-AF65-F5344CB8AC3E}">
        <p14:creationId xmlns:p14="http://schemas.microsoft.com/office/powerpoint/2010/main" val="192513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1 </a:t>
            </a:r>
            <a:r>
              <a:rPr lang="en-US" sz="4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J</a:t>
            </a:r>
            <a:r>
              <a:rPr lang="en-US" sz="4800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ohn</a:t>
            </a:r>
            <a:r>
              <a:rPr lang="en-US" sz="4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 </a:t>
            </a: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5:4-5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>
                <a:solidFill>
                  <a:srgbClr val="F79646"/>
                </a:solidFill>
              </a:rPr>
              <a:t>4</a:t>
            </a:r>
            <a:r>
              <a:rPr lang="en-US" sz="3600" dirty="0"/>
              <a:t> For whatever is born of God overcomes the world. And </a:t>
            </a:r>
            <a:r>
              <a:rPr lang="en-US" sz="3600" b="1" dirty="0">
                <a:solidFill>
                  <a:schemeClr val="tx2"/>
                </a:solidFill>
              </a:rPr>
              <a:t>this is the victory </a:t>
            </a:r>
            <a:r>
              <a:rPr lang="en-US" sz="3600" u="sng" dirty="0"/>
              <a:t>that has overcome the </a:t>
            </a:r>
            <a:r>
              <a:rPr lang="en-US" sz="3600" u="sng" dirty="0" smtClean="0"/>
              <a:t>world</a:t>
            </a:r>
            <a:r>
              <a:rPr lang="en-US" sz="3600" dirty="0" smtClean="0"/>
              <a:t> — </a:t>
            </a:r>
            <a:r>
              <a:rPr lang="en-US" sz="3600" b="1" dirty="0" smtClean="0">
                <a:solidFill>
                  <a:schemeClr val="tx2"/>
                </a:solidFill>
              </a:rPr>
              <a:t>our </a:t>
            </a:r>
            <a:r>
              <a:rPr lang="en-US" sz="3600" b="1" dirty="0">
                <a:solidFill>
                  <a:schemeClr val="tx2"/>
                </a:solidFill>
              </a:rPr>
              <a:t>faith</a:t>
            </a:r>
            <a:r>
              <a:rPr lang="en-US" sz="3600" dirty="0"/>
              <a:t>. </a:t>
            </a:r>
            <a:r>
              <a:rPr lang="en-US" sz="3600" b="1" baseline="30000" dirty="0">
                <a:solidFill>
                  <a:srgbClr val="F79646"/>
                </a:solidFill>
              </a:rPr>
              <a:t>5</a:t>
            </a:r>
            <a:r>
              <a:rPr lang="en-US" sz="3600" dirty="0"/>
              <a:t> Who is he who overcomes the world, but he who believes that Jesus is the Son of God?</a:t>
            </a:r>
          </a:p>
        </p:txBody>
      </p:sp>
    </p:spTree>
    <p:extLst>
      <p:ext uri="{BB962C8B-B14F-4D97-AF65-F5344CB8AC3E}">
        <p14:creationId xmlns:p14="http://schemas.microsoft.com/office/powerpoint/2010/main" val="119243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lbertus Medium" charset="0"/>
                <a:ea typeface="Albertus Medium" charset="0"/>
                <a:cs typeface="Albertus Medium" charset="0"/>
              </a:rPr>
              <a:t>The Power To See Through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latin typeface="Albertus Medium" charset="0"/>
                <a:ea typeface="Albertus Medium" charset="0"/>
                <a:cs typeface="Albertus Medium" charset="0"/>
              </a:rPr>
              <a:t>Faith Is The Victory!</a:t>
            </a:r>
          </a:p>
        </p:txBody>
      </p:sp>
    </p:spTree>
    <p:extLst>
      <p:ext uri="{BB962C8B-B14F-4D97-AF65-F5344CB8AC3E}">
        <p14:creationId xmlns:p14="http://schemas.microsoft.com/office/powerpoint/2010/main" val="120087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9601200" cy="1143000"/>
          </a:xfrm>
        </p:spPr>
        <p:txBody>
          <a:bodyPr/>
          <a:lstStyle/>
          <a:p>
            <a:r>
              <a:rPr lang="en-US" sz="4800" b="1" cap="none" dirty="0">
                <a:solidFill>
                  <a:schemeClr val="tx2">
                    <a:lumMod val="20000"/>
                    <a:lumOff val="80000"/>
                  </a:schemeClr>
                </a:solidFill>
                <a:latin typeface="Albertus Medium" charset="0"/>
                <a:ea typeface="Albertus Medium" charset="0"/>
                <a:cs typeface="Albertus Medium" charset="0"/>
              </a:rPr>
              <a:t>The Power To See Through</a:t>
            </a:r>
            <a:endParaRPr lang="en-US" sz="4800" b="1" cap="none" dirty="0">
              <a:solidFill>
                <a:schemeClr val="tx2"/>
              </a:solidFill>
              <a:latin typeface="Albertus Medium" charset="0"/>
              <a:ea typeface="Albertus Medium" charset="0"/>
              <a:cs typeface="Albertus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28800"/>
            <a:ext cx="9601200" cy="3886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"/>
                <a:cs typeface="Helvetica"/>
              </a:rPr>
              <a:t>Noah</a:t>
            </a:r>
          </a:p>
          <a:p>
            <a:r>
              <a:rPr lang="en-US" sz="3600" dirty="0">
                <a:latin typeface="Helvetica"/>
                <a:cs typeface="Helvetica"/>
              </a:rPr>
              <a:t>Abraham</a:t>
            </a:r>
          </a:p>
          <a:p>
            <a:r>
              <a:rPr lang="en-US" sz="3600" dirty="0">
                <a:latin typeface="Helvetica"/>
                <a:cs typeface="Helvetica"/>
              </a:rPr>
              <a:t>Moses</a:t>
            </a:r>
          </a:p>
          <a:p>
            <a:r>
              <a:rPr lang="en-US" sz="3600" dirty="0">
                <a:latin typeface="Helvetica"/>
                <a:cs typeface="Helvetica"/>
              </a:rPr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381478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lbertus Medium" charset="0"/>
                <a:ea typeface="Albertus Medium" charset="0"/>
                <a:cs typeface="Albertus Medium" charset="0"/>
              </a:rPr>
              <a:t>The Power To See Through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latin typeface="Albertus Medium" charset="0"/>
                <a:ea typeface="Albertus Medium" charset="0"/>
                <a:cs typeface="Albertus Medium" charset="0"/>
              </a:rPr>
              <a:t>Faith Is The Victory!</a:t>
            </a:r>
          </a:p>
        </p:txBody>
      </p:sp>
    </p:spTree>
    <p:extLst>
      <p:ext uri="{BB962C8B-B14F-4D97-AF65-F5344CB8AC3E}">
        <p14:creationId xmlns:p14="http://schemas.microsoft.com/office/powerpoint/2010/main" val="183089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402</TotalTime>
  <Words>125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Albertus Medium</vt:lpstr>
      <vt:lpstr>Arial</vt:lpstr>
      <vt:lpstr>Arial Narrow</vt:lpstr>
      <vt:lpstr>Helvetica</vt:lpstr>
      <vt:lpstr>Horizon</vt:lpstr>
      <vt:lpstr>1 John 5:4-5</vt:lpstr>
      <vt:lpstr>1 John 5:4-5</vt:lpstr>
      <vt:lpstr>Faith Is The Victory!</vt:lpstr>
      <vt:lpstr>The Power To See Through</vt:lpstr>
      <vt:lpstr>Faith Is The Victory!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Thielbar Admin</dc:creator>
  <cp:lastModifiedBy>Microsoft Office User</cp:lastModifiedBy>
  <cp:revision>31</cp:revision>
  <dcterms:created xsi:type="dcterms:W3CDTF">2012-03-09T16:26:10Z</dcterms:created>
  <dcterms:modified xsi:type="dcterms:W3CDTF">2016-06-10T03:10:53Z</dcterms:modified>
</cp:coreProperties>
</file>