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1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 autoAdjust="0"/>
    <p:restoredTop sz="94705"/>
  </p:normalViewPr>
  <p:slideViewPr>
    <p:cSldViewPr snapToGrid="0" snapToObjects="1">
      <p:cViewPr varScale="1">
        <p:scale>
          <a:sx n="144" d="100"/>
          <a:sy n="144" d="100"/>
        </p:scale>
        <p:origin x="736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67833" y="4378149"/>
            <a:ext cx="1298543" cy="186943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67833" y="4378149"/>
            <a:ext cx="1298543" cy="186943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2146" y="914795"/>
            <a:ext cx="1545277" cy="3081881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4373" y="186512"/>
            <a:ext cx="7504364" cy="476936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4373" y="186512"/>
            <a:ext cx="7504364" cy="476936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4373" y="186512"/>
            <a:ext cx="7504364" cy="476936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70516" y="3030296"/>
            <a:ext cx="743858" cy="154367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10032" y="3059024"/>
            <a:ext cx="1298543" cy="186943"/>
          </a:xfrm>
        </p:spPr>
        <p:txBody>
          <a:bodyPr/>
          <a:lstStyle/>
          <a:p>
            <a:r>
              <a:rPr lang="en-US" smtClean="0"/>
              <a:t>Proverbs 15:31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4376" y="1783042"/>
            <a:ext cx="3448372" cy="716318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glow rad="127000">
                    <a:schemeClr val="bg1">
                      <a:alpha val="25000"/>
                    </a:schemeClr>
                  </a:glow>
                </a:effectLst>
                <a:latin typeface="I believe in life before death" charset="0"/>
                <a:ea typeface="I believe in life before death" charset="0"/>
                <a:cs typeface="I believe in life before death" charset="0"/>
              </a:rPr>
              <a:t>RECEIVING</a:t>
            </a:r>
            <a:endParaRPr lang="en-US" sz="4000" dirty="0">
              <a:effectLst>
                <a:glow rad="127000">
                  <a:schemeClr val="bg1">
                    <a:alpha val="25000"/>
                  </a:schemeClr>
                </a:glow>
              </a:effectLst>
              <a:latin typeface="I believe in life before death" charset="0"/>
              <a:ea typeface="I believe in life before death" charset="0"/>
              <a:cs typeface="I believe in life before death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449553" y="2320732"/>
            <a:ext cx="3448372" cy="936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dirty="0" smtClean="0">
                <a:effectLst>
                  <a:glow rad="127000">
                    <a:schemeClr val="bg1">
                      <a:alpha val="25000"/>
                    </a:schemeClr>
                  </a:glow>
                </a:effectLst>
                <a:latin typeface="I believe in life before death" charset="0"/>
                <a:ea typeface="I believe in life before death" charset="0"/>
                <a:cs typeface="I believe in life before death" charset="0"/>
              </a:rPr>
              <a:t>REPROOF</a:t>
            </a:r>
            <a:endParaRPr lang="en-US" dirty="0">
              <a:effectLst>
                <a:glow rad="127000">
                  <a:schemeClr val="bg1">
                    <a:alpha val="25000"/>
                  </a:schemeClr>
                </a:glow>
              </a:effectLst>
              <a:latin typeface="I believe in life before death" charset="0"/>
              <a:ea typeface="I believe in life before death" charset="0"/>
              <a:cs typeface="I believe in life before de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14373" y="966651"/>
            <a:ext cx="7504364" cy="3640184"/>
          </a:xfrm>
        </p:spPr>
        <p:txBody>
          <a:bodyPr anchor="t">
            <a:normAutofit fontScale="92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The warnings are dire (Prov. 13:18; 15:10).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It is utterly foolish to do so (Prov. 12:1; 15:5).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It means you have no self-respect (Prov. 15:32).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It causes damage to others (Prov. 10:17).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God has done all He can (Prov. 1:25-31).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Hopefully we can see before it is to late (Prov. 5:12-14; 29:1).</a:t>
            </a:r>
            <a:endParaRPr lang="en-US" dirty="0">
              <a:effectLst>
                <a:glow rad="165100">
                  <a:schemeClr val="bg1">
                    <a:alpha val="46000"/>
                  </a:schemeClr>
                </a:glow>
              </a:effectLst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314373" y="0"/>
            <a:ext cx="7504364" cy="966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 smtClean="0">
                <a:effectLst>
                  <a:glow rad="190500">
                    <a:schemeClr val="bg1">
                      <a:alpha val="35000"/>
                    </a:schemeClr>
                  </a:glow>
                </a:effectLst>
                <a:latin typeface="I believe in life before death" charset="0"/>
                <a:ea typeface="I believe in life before death" charset="0"/>
                <a:cs typeface="I believe in life before death" charset="0"/>
              </a:rPr>
              <a:t>REJECTING REPROOF</a:t>
            </a:r>
            <a:endParaRPr lang="en-US" sz="4400" dirty="0">
              <a:effectLst>
                <a:glow rad="190500">
                  <a:schemeClr val="bg1">
                    <a:alpha val="35000"/>
                  </a:schemeClr>
                </a:glow>
              </a:effectLst>
              <a:latin typeface="I believe in life before death" charset="0"/>
              <a:ea typeface="I believe in life before death" charset="0"/>
              <a:cs typeface="I believe in life before de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3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14373" y="966651"/>
            <a:ext cx="7504364" cy="3640184"/>
          </a:xfrm>
        </p:spPr>
        <p:txBody>
          <a:bodyPr anchor="t">
            <a:normAutofit fontScale="85000"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Accepting reproof brings honor (Prov. 13:18).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It brings prudence where there is none (Prov. 15:5).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It is an opportunity to learn (Prov. 12:1; 15:32).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It is life to those who hear (Prov. 6:23; 10:17).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There is love in it (Prov. 3:11-12; 27:5-6; 29:15).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314373" y="0"/>
            <a:ext cx="7504364" cy="966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 smtClean="0">
                <a:effectLst>
                  <a:glow rad="190500">
                    <a:schemeClr val="bg1">
                      <a:alpha val="35000"/>
                    </a:schemeClr>
                  </a:glow>
                </a:effectLst>
                <a:latin typeface="I believe in life before death" charset="0"/>
                <a:ea typeface="I believe in life before death" charset="0"/>
                <a:cs typeface="I believe in life before death" charset="0"/>
              </a:rPr>
              <a:t>ACCEPTING REPROOF</a:t>
            </a:r>
            <a:endParaRPr lang="en-US" sz="4400" dirty="0">
              <a:effectLst>
                <a:glow rad="190500">
                  <a:schemeClr val="bg1">
                    <a:alpha val="35000"/>
                  </a:schemeClr>
                </a:glow>
              </a:effectLst>
              <a:latin typeface="I believe in life before death" charset="0"/>
              <a:ea typeface="I believe in life before death" charset="0"/>
              <a:cs typeface="I believe in life before de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15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14373" y="966651"/>
            <a:ext cx="7504364" cy="3640184"/>
          </a:xfrm>
        </p:spPr>
        <p:txBody>
          <a:bodyPr anchor="t">
            <a:normAutofit fontScale="77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God’s word is meant to be corrective (2 Tim. 3:16-4:2).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The Proverbs are just that (Prov. 2:1).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They are not always easy to hear (Prov. 1:8, 10, 15, 23-25).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Reproof is especially hard for the shameless (Prov. 30:20; Amos 4:1).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We need to seek its value (Prov. 3:7-10; Psa. 141:5).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effectLst>
                  <a:glow rad="165100">
                    <a:schemeClr val="bg1">
                      <a:alpha val="46000"/>
                    </a:schemeClr>
                  </a:glow>
                </a:effectLst>
              </a:rPr>
              <a:t>We need to want it so much that we will take it in whatever way it comes (Jonah 3:4; 4:1; Matt. 23:3; Mk. 7:27-28).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314372" y="0"/>
            <a:ext cx="7829627" cy="966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smtClean="0">
                <a:effectLst>
                  <a:glow rad="190500">
                    <a:schemeClr val="bg1">
                      <a:alpha val="35000"/>
                    </a:schemeClr>
                  </a:glow>
                </a:effectLst>
                <a:latin typeface="I believe in life before death" charset="0"/>
                <a:ea typeface="I believe in life before death" charset="0"/>
                <a:cs typeface="I believe in life before death" charset="0"/>
              </a:rPr>
              <a:t>THE NATURE OF REPROOF</a:t>
            </a:r>
            <a:endParaRPr lang="en-US" sz="4000" dirty="0">
              <a:effectLst>
                <a:glow rad="190500">
                  <a:schemeClr val="bg1">
                    <a:alpha val="35000"/>
                  </a:schemeClr>
                </a:glow>
              </a:effectLst>
              <a:latin typeface="I believe in life before death" charset="0"/>
              <a:ea typeface="I believe in life before death" charset="0"/>
              <a:cs typeface="I believe in life before de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2416</TotalTime>
  <Words>249</Words>
  <Application>Microsoft Macintosh PowerPoint</Application>
  <PresentationFormat>On-screen Show (16:9)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Adelle-Regular</vt:lpstr>
      <vt:lpstr>Apple Chancery</vt:lpstr>
      <vt:lpstr>Arial</vt:lpstr>
      <vt:lpstr>I believe in life before death</vt:lpstr>
      <vt:lpstr>Trebuchet MS</vt:lpstr>
      <vt:lpstr>Default</vt:lpstr>
      <vt:lpstr>RECEIVING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29</cp:revision>
  <dcterms:created xsi:type="dcterms:W3CDTF">2014-03-26T14:03:34Z</dcterms:created>
  <dcterms:modified xsi:type="dcterms:W3CDTF">2016-06-12T18:00:52Z</dcterms:modified>
</cp:coreProperties>
</file>