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61" r:id="rId1"/>
    <p:sldMasterId id="2147483667" r:id="rId2"/>
    <p:sldMasterId id="2147483673" r:id="rId3"/>
  </p:sldMasterIdLst>
  <p:sldIdLst>
    <p:sldId id="343" r:id="rId4"/>
    <p:sldId id="344" r:id="rId5"/>
    <p:sldId id="345" r:id="rId6"/>
    <p:sldId id="346" r:id="rId7"/>
    <p:sldId id="347" r:id="rId8"/>
    <p:sldId id="348" r:id="rId9"/>
    <p:sldId id="351" r:id="rId10"/>
    <p:sldId id="353" r:id="rId11"/>
    <p:sldId id="261" r:id="rId12"/>
    <p:sldId id="260" r:id="rId13"/>
    <p:sldId id="264" r:id="rId14"/>
    <p:sldId id="273" r:id="rId15"/>
    <p:sldId id="265" r:id="rId16"/>
    <p:sldId id="271" r:id="rId17"/>
    <p:sldId id="266" r:id="rId18"/>
    <p:sldId id="270" r:id="rId19"/>
    <p:sldId id="267" r:id="rId20"/>
    <p:sldId id="268" r:id="rId21"/>
    <p:sldId id="276" r:id="rId22"/>
    <p:sldId id="275" r:id="rId23"/>
    <p:sldId id="274" r:id="rId24"/>
    <p:sldId id="279" r:id="rId25"/>
    <p:sldId id="280" r:id="rId26"/>
    <p:sldId id="281" r:id="rId27"/>
    <p:sldId id="277" r:id="rId28"/>
    <p:sldId id="282" r:id="rId29"/>
    <p:sldId id="283" r:id="rId30"/>
    <p:sldId id="287" r:id="rId31"/>
    <p:sldId id="288" r:id="rId32"/>
    <p:sldId id="289" r:id="rId33"/>
    <p:sldId id="284" r:id="rId34"/>
    <p:sldId id="285" r:id="rId35"/>
    <p:sldId id="286" r:id="rId36"/>
    <p:sldId id="278" r:id="rId37"/>
    <p:sldId id="269" r:id="rId38"/>
    <p:sldId id="296" r:id="rId39"/>
    <p:sldId id="297" r:id="rId40"/>
    <p:sldId id="298" r:id="rId41"/>
    <p:sldId id="299" r:id="rId42"/>
    <p:sldId id="290" r:id="rId43"/>
    <p:sldId id="291" r:id="rId44"/>
    <p:sldId id="292" r:id="rId45"/>
    <p:sldId id="349" r:id="rId46"/>
    <p:sldId id="350" r:id="rId47"/>
    <p:sldId id="262" r:id="rId48"/>
    <p:sldId id="301" r:id="rId49"/>
    <p:sldId id="295" r:id="rId50"/>
    <p:sldId id="302" r:id="rId51"/>
    <p:sldId id="303" r:id="rId52"/>
    <p:sldId id="304" r:id="rId53"/>
    <p:sldId id="305" r:id="rId54"/>
    <p:sldId id="306" r:id="rId55"/>
    <p:sldId id="307" r:id="rId56"/>
    <p:sldId id="308" r:id="rId57"/>
    <p:sldId id="309" r:id="rId58"/>
    <p:sldId id="300" r:id="rId59"/>
    <p:sldId id="320" r:id="rId60"/>
    <p:sldId id="321" r:id="rId61"/>
    <p:sldId id="322" r:id="rId62"/>
    <p:sldId id="323" r:id="rId63"/>
    <p:sldId id="324" r:id="rId64"/>
    <p:sldId id="325" r:id="rId65"/>
    <p:sldId id="326" r:id="rId66"/>
    <p:sldId id="327" r:id="rId67"/>
    <p:sldId id="319" r:id="rId68"/>
    <p:sldId id="293" r:id="rId69"/>
    <p:sldId id="311" r:id="rId70"/>
    <p:sldId id="310" r:id="rId71"/>
    <p:sldId id="314" r:id="rId72"/>
    <p:sldId id="315" r:id="rId73"/>
    <p:sldId id="316" r:id="rId74"/>
    <p:sldId id="317" r:id="rId75"/>
    <p:sldId id="312" r:id="rId76"/>
    <p:sldId id="313" r:id="rId77"/>
    <p:sldId id="318" r:id="rId78"/>
    <p:sldId id="294" r:id="rId79"/>
    <p:sldId id="335" r:id="rId80"/>
    <p:sldId id="334" r:id="rId81"/>
    <p:sldId id="329" r:id="rId82"/>
    <p:sldId id="330" r:id="rId83"/>
    <p:sldId id="331" r:id="rId84"/>
    <p:sldId id="328" r:id="rId85"/>
    <p:sldId id="263" r:id="rId86"/>
    <p:sldId id="337" r:id="rId87"/>
    <p:sldId id="336" r:id="rId88"/>
    <p:sldId id="332" r:id="rId89"/>
    <p:sldId id="339" r:id="rId90"/>
    <p:sldId id="338" r:id="rId91"/>
    <p:sldId id="333" r:id="rId92"/>
    <p:sldId id="340" r:id="rId93"/>
    <p:sldId id="341" r:id="rId94"/>
    <p:sldId id="342" r:id="rId95"/>
    <p:sldId id="354" r:id="rId9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p:cViewPr varScale="1">
        <p:scale>
          <a:sx n="108" d="100"/>
          <a:sy n="108" d="100"/>
        </p:scale>
        <p:origin x="736" y="192"/>
      </p:cViewPr>
      <p:guideLst>
        <p:guide orient="horz" pos="2160"/>
        <p:guide pos="3840"/>
      </p:guideLst>
    </p:cSldViewPr>
  </p:slideViewPr>
  <p:notesTextViewPr>
    <p:cViewPr>
      <p:scale>
        <a:sx n="100" d="100"/>
        <a:sy n="100" d="100"/>
      </p:scale>
      <p:origin x="0" y="0"/>
    </p:cViewPr>
  </p:notesTextViewPr>
  <p:sorterViewPr>
    <p:cViewPr>
      <p:scale>
        <a:sx n="141" d="100"/>
        <a:sy n="141" d="100"/>
      </p:scale>
      <p:origin x="0" y="0"/>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Relationship Id="rId97" Type="http://schemas.openxmlformats.org/officeDocument/2006/relationships/presProps" Target="presProps.xml"/><Relationship Id="rId98" Type="http://schemas.openxmlformats.org/officeDocument/2006/relationships/viewProps" Target="viewProps.xml"/><Relationship Id="rId99" Type="http://schemas.openxmlformats.org/officeDocument/2006/relationships/theme" Target="theme/theme1.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100" Type="http://schemas.openxmlformats.org/officeDocument/2006/relationships/tableStyles" Target="tableStyles.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657600" y="1752600"/>
            <a:ext cx="7315200" cy="838200"/>
          </a:xfrm>
        </p:spPr>
        <p:txBody>
          <a:bodyPr/>
          <a:lstStyle>
            <a:lvl1pPr>
              <a:defRPr/>
            </a:lvl1pPr>
          </a:lstStyle>
          <a:p>
            <a:r>
              <a:rPr lang="en-US"/>
              <a:t>Click to edit Master title style</a:t>
            </a:r>
          </a:p>
        </p:txBody>
      </p:sp>
      <p:sp>
        <p:nvSpPr>
          <p:cNvPr id="24579" name="Rectangle 3"/>
          <p:cNvSpPr>
            <a:spLocks noGrp="1" noChangeArrowheads="1"/>
          </p:cNvSpPr>
          <p:nvPr>
            <p:ph type="subTitle" idx="1"/>
          </p:nvPr>
        </p:nvSpPr>
        <p:spPr>
          <a:xfrm>
            <a:off x="3657600" y="2743200"/>
            <a:ext cx="7315200" cy="457200"/>
          </a:xfrm>
        </p:spPr>
        <p:txBody>
          <a:bodyPr/>
          <a:lstStyle>
            <a:lvl1pPr marL="0" indent="0">
              <a:buFontTx/>
              <a:buNone/>
              <a:defRPr sz="20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A17AE11-E545-EE44-BEBF-F52CA601F2F5}" type="slidenum">
              <a:rPr lang="en-US" altLang="en-US"/>
              <a:pPr>
                <a:defRPr/>
              </a:pPr>
              <a:t>‹#›</a:t>
            </a:fld>
            <a:endParaRPr lang="en-US" altLang="en-US"/>
          </a:p>
        </p:txBody>
      </p:sp>
    </p:spTree>
    <p:extLst>
      <p:ext uri="{BB962C8B-B14F-4D97-AF65-F5344CB8AC3E}">
        <p14:creationId xmlns:p14="http://schemas.microsoft.com/office/powerpoint/2010/main" val="651561803"/>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810BA5-A057-434A-990A-4445BC246B8C}" type="slidenum">
              <a:rPr lang="en-US" altLang="en-US"/>
              <a:pPr>
                <a:defRPr/>
              </a:pPr>
              <a:t>‹#›</a:t>
            </a:fld>
            <a:endParaRPr lang="en-US" altLang="en-US"/>
          </a:p>
        </p:txBody>
      </p:sp>
    </p:spTree>
    <p:extLst>
      <p:ext uri="{BB962C8B-B14F-4D97-AF65-F5344CB8AC3E}">
        <p14:creationId xmlns:p14="http://schemas.microsoft.com/office/powerpoint/2010/main" val="1205941616"/>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1885" y="762000"/>
            <a:ext cx="1826683"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55484" y="762000"/>
            <a:ext cx="52832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22D550-F5B6-A347-ADDC-224BD93A16B1}" type="slidenum">
              <a:rPr lang="en-US" altLang="en-US"/>
              <a:pPr>
                <a:defRPr/>
              </a:pPr>
              <a:t>‹#›</a:t>
            </a:fld>
            <a:endParaRPr lang="en-US" altLang="en-US"/>
          </a:p>
        </p:txBody>
      </p:sp>
    </p:spTree>
    <p:extLst>
      <p:ext uri="{BB962C8B-B14F-4D97-AF65-F5344CB8AC3E}">
        <p14:creationId xmlns:p14="http://schemas.microsoft.com/office/powerpoint/2010/main" val="310079726"/>
      </p:ext>
    </p:extLst>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1706035" y="1600200"/>
            <a:ext cx="9446684" cy="1066800"/>
          </a:xfrm>
        </p:spPr>
        <p:txBody>
          <a:bodyPr/>
          <a:lstStyle>
            <a:lvl1pPr>
              <a:defRPr/>
            </a:lvl1pPr>
          </a:lstStyle>
          <a:p>
            <a:r>
              <a:rPr lang="en-US"/>
              <a:t>Click to edit Master title style</a:t>
            </a:r>
          </a:p>
        </p:txBody>
      </p:sp>
      <p:sp>
        <p:nvSpPr>
          <p:cNvPr id="30723" name="Rectangle 3"/>
          <p:cNvSpPr>
            <a:spLocks noGrp="1" noChangeArrowheads="1"/>
          </p:cNvSpPr>
          <p:nvPr>
            <p:ph type="subTitle" idx="1"/>
          </p:nvPr>
        </p:nvSpPr>
        <p:spPr>
          <a:xfrm>
            <a:off x="1706034" y="2819400"/>
            <a:ext cx="7008284" cy="1143000"/>
          </a:xfrm>
        </p:spPr>
        <p:txBody>
          <a:bodyPr/>
          <a:lstStyle>
            <a:lvl1pPr marL="0" indent="0">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3C98541-2FEF-684C-A216-BA63A8AFA43D}" type="slidenum">
              <a:rPr lang="en-US" altLang="en-US"/>
              <a:pPr>
                <a:defRPr/>
              </a:pPr>
              <a:t>‹#›</a:t>
            </a:fld>
            <a:endParaRPr lang="en-US" altLang="en-US"/>
          </a:p>
        </p:txBody>
      </p:sp>
    </p:spTree>
    <p:extLst>
      <p:ext uri="{BB962C8B-B14F-4D97-AF65-F5344CB8AC3E}">
        <p14:creationId xmlns:p14="http://schemas.microsoft.com/office/powerpoint/2010/main" val="780106968"/>
      </p:ext>
    </p:extLst>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703FA6-9146-814E-BAB7-525D6ED6E519}" type="slidenum">
              <a:rPr lang="en-US" altLang="en-US"/>
              <a:pPr>
                <a:defRPr/>
              </a:pPr>
              <a:t>‹#›</a:t>
            </a:fld>
            <a:endParaRPr lang="en-US" altLang="en-US"/>
          </a:p>
        </p:txBody>
      </p:sp>
    </p:spTree>
    <p:extLst>
      <p:ext uri="{BB962C8B-B14F-4D97-AF65-F5344CB8AC3E}">
        <p14:creationId xmlns:p14="http://schemas.microsoft.com/office/powerpoint/2010/main" val="1714627260"/>
      </p:ext>
    </p:extLst>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D7A6D9-87C4-B34E-ADF8-DDF4DF269B50}" type="slidenum">
              <a:rPr lang="en-US" altLang="en-US"/>
              <a:pPr>
                <a:defRPr/>
              </a:pPr>
              <a:t>‹#›</a:t>
            </a:fld>
            <a:endParaRPr lang="en-US" altLang="en-US"/>
          </a:p>
        </p:txBody>
      </p:sp>
    </p:spTree>
    <p:extLst>
      <p:ext uri="{BB962C8B-B14F-4D97-AF65-F5344CB8AC3E}">
        <p14:creationId xmlns:p14="http://schemas.microsoft.com/office/powerpoint/2010/main" val="657299727"/>
      </p:ext>
    </p:extLst>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06033" y="1600203"/>
            <a:ext cx="340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12833" y="1600203"/>
            <a:ext cx="340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B36369-B790-BB46-A8C2-44F757B2F637}" type="slidenum">
              <a:rPr lang="en-US" altLang="en-US"/>
              <a:pPr>
                <a:defRPr/>
              </a:pPr>
              <a:t>‹#›</a:t>
            </a:fld>
            <a:endParaRPr lang="en-US" altLang="en-US"/>
          </a:p>
        </p:txBody>
      </p:sp>
    </p:spTree>
    <p:extLst>
      <p:ext uri="{BB962C8B-B14F-4D97-AF65-F5344CB8AC3E}">
        <p14:creationId xmlns:p14="http://schemas.microsoft.com/office/powerpoint/2010/main" val="580631521"/>
      </p:ext>
    </p:extLst>
  </p:cSld>
  <p:clrMapOvr>
    <a:masterClrMapping/>
  </p:clrMapOvr>
  <p:transition spd="med">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552161-DA97-3141-9D4A-8FDBE1CE5B63}" type="slidenum">
              <a:rPr lang="en-US" altLang="en-US"/>
              <a:pPr>
                <a:defRPr/>
              </a:pPr>
              <a:t>‹#›</a:t>
            </a:fld>
            <a:endParaRPr lang="en-US" altLang="en-US"/>
          </a:p>
        </p:txBody>
      </p:sp>
    </p:spTree>
    <p:extLst>
      <p:ext uri="{BB962C8B-B14F-4D97-AF65-F5344CB8AC3E}">
        <p14:creationId xmlns:p14="http://schemas.microsoft.com/office/powerpoint/2010/main" val="508281479"/>
      </p:ext>
    </p:extLst>
  </p:cSld>
  <p:clrMapOvr>
    <a:masterClrMapping/>
  </p:clrMapOvr>
  <p:transition spd="med">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83344EE-53E9-C248-AD44-B664849DD481}" type="slidenum">
              <a:rPr lang="en-US" altLang="en-US"/>
              <a:pPr>
                <a:defRPr/>
              </a:pPr>
              <a:t>‹#›</a:t>
            </a:fld>
            <a:endParaRPr lang="en-US" altLang="en-US"/>
          </a:p>
        </p:txBody>
      </p:sp>
    </p:spTree>
    <p:extLst>
      <p:ext uri="{BB962C8B-B14F-4D97-AF65-F5344CB8AC3E}">
        <p14:creationId xmlns:p14="http://schemas.microsoft.com/office/powerpoint/2010/main" val="2144353434"/>
      </p:ext>
    </p:extLst>
  </p:cSld>
  <p:clrMapOvr>
    <a:masterClrMapping/>
  </p:clrMapOvr>
  <p:transition spd="med">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A3DB87-A21B-3841-A8FD-4324DF4E892A}" type="slidenum">
              <a:rPr lang="en-US" altLang="en-US"/>
              <a:pPr>
                <a:defRPr/>
              </a:pPr>
              <a:t>‹#›</a:t>
            </a:fld>
            <a:endParaRPr lang="en-US" altLang="en-US"/>
          </a:p>
        </p:txBody>
      </p:sp>
    </p:spTree>
    <p:extLst>
      <p:ext uri="{BB962C8B-B14F-4D97-AF65-F5344CB8AC3E}">
        <p14:creationId xmlns:p14="http://schemas.microsoft.com/office/powerpoint/2010/main" val="1077601284"/>
      </p:ext>
    </p:extLst>
  </p:cSld>
  <p:clrMapOvr>
    <a:masterClrMapping/>
  </p:clrMapOvr>
  <p:transition spd="med">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69BFC9-2F9D-6645-9473-26814D200FA0}" type="slidenum">
              <a:rPr lang="en-US" altLang="en-US"/>
              <a:pPr>
                <a:defRPr/>
              </a:pPr>
              <a:t>‹#›</a:t>
            </a:fld>
            <a:endParaRPr lang="en-US" altLang="en-US"/>
          </a:p>
        </p:txBody>
      </p:sp>
    </p:spTree>
    <p:extLst>
      <p:ext uri="{BB962C8B-B14F-4D97-AF65-F5344CB8AC3E}">
        <p14:creationId xmlns:p14="http://schemas.microsoft.com/office/powerpoint/2010/main" val="1515185037"/>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6EDAEA-C4E4-D34A-9501-2E9B20146B69}" type="slidenum">
              <a:rPr lang="en-US" altLang="en-US"/>
              <a:pPr>
                <a:defRPr/>
              </a:pPr>
              <a:t>‹#›</a:t>
            </a:fld>
            <a:endParaRPr lang="en-US" altLang="en-US"/>
          </a:p>
        </p:txBody>
      </p:sp>
    </p:spTree>
    <p:extLst>
      <p:ext uri="{BB962C8B-B14F-4D97-AF65-F5344CB8AC3E}">
        <p14:creationId xmlns:p14="http://schemas.microsoft.com/office/powerpoint/2010/main" val="858116862"/>
      </p:ext>
    </p:extLst>
  </p:cSld>
  <p:clrMapOvr>
    <a:masterClrMapping/>
  </p:clrMapOvr>
  <p:transition spd="med">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12F71B-2323-B046-BB78-852B27D1DCFF}" type="slidenum">
              <a:rPr lang="en-US" altLang="en-US"/>
              <a:pPr>
                <a:defRPr/>
              </a:pPr>
              <a:t>‹#›</a:t>
            </a:fld>
            <a:endParaRPr lang="en-US" altLang="en-US"/>
          </a:p>
        </p:txBody>
      </p:sp>
    </p:spTree>
    <p:extLst>
      <p:ext uri="{BB962C8B-B14F-4D97-AF65-F5344CB8AC3E}">
        <p14:creationId xmlns:p14="http://schemas.microsoft.com/office/powerpoint/2010/main" val="853830733"/>
      </p:ext>
    </p:extLst>
  </p:cSld>
  <p:clrMapOvr>
    <a:masterClrMapping/>
  </p:clrMapOvr>
  <p:transition spd="med">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B34530-4925-9A4C-AF73-E8A2EA1266BF}" type="slidenum">
              <a:rPr lang="en-US" altLang="en-US"/>
              <a:pPr>
                <a:defRPr/>
              </a:pPr>
              <a:t>‹#›</a:t>
            </a:fld>
            <a:endParaRPr lang="en-US" altLang="en-US"/>
          </a:p>
        </p:txBody>
      </p:sp>
    </p:spTree>
    <p:extLst>
      <p:ext uri="{BB962C8B-B14F-4D97-AF65-F5344CB8AC3E}">
        <p14:creationId xmlns:p14="http://schemas.microsoft.com/office/powerpoint/2010/main" val="847400277"/>
      </p:ext>
    </p:extLst>
  </p:cSld>
  <p:clrMapOvr>
    <a:masterClrMapping/>
  </p:clrMapOvr>
  <p:transition spd="med">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92633" y="685803"/>
            <a:ext cx="236220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06033" y="685803"/>
            <a:ext cx="688340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5E3301-784E-1140-A3C7-060A055D17FA}" type="slidenum">
              <a:rPr lang="en-US" altLang="en-US"/>
              <a:pPr>
                <a:defRPr/>
              </a:pPr>
              <a:t>‹#›</a:t>
            </a:fld>
            <a:endParaRPr lang="en-US" altLang="en-US"/>
          </a:p>
        </p:txBody>
      </p:sp>
    </p:spTree>
    <p:extLst>
      <p:ext uri="{BB962C8B-B14F-4D97-AF65-F5344CB8AC3E}">
        <p14:creationId xmlns:p14="http://schemas.microsoft.com/office/powerpoint/2010/main" val="144908635"/>
      </p:ext>
    </p:extLst>
  </p:cSld>
  <p:clrMapOvr>
    <a:masterClrMapping/>
  </p:clrMapOvr>
  <p:transition spd="med">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87238"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n-US"/>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n-US"/>
            </a:p>
          </p:txBody>
        </p:sp>
        <p:sp>
          <p:nvSpPr>
            <p:cNvPr id="7" name="Freeform 10"/>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3259" name="Rectangle 11"/>
          <p:cNvSpPr>
            <a:spLocks noGrp="1" noChangeArrowheads="1"/>
          </p:cNvSpPr>
          <p:nvPr>
            <p:ph type="ctrTitle" sz="quarter"/>
          </p:nvPr>
        </p:nvSpPr>
        <p:spPr>
          <a:xfrm>
            <a:off x="914400" y="1736728"/>
            <a:ext cx="10363200" cy="1920875"/>
          </a:xfrm>
        </p:spPr>
        <p:txBody>
          <a:bodyPr/>
          <a:lstStyle>
            <a:lvl1pPr>
              <a:defRPr sz="6000"/>
            </a:lvl1pPr>
          </a:lstStyle>
          <a:p>
            <a:r>
              <a:rPr lang="en-US"/>
              <a:t>Click to edit Master title style</a:t>
            </a:r>
          </a:p>
        </p:txBody>
      </p:sp>
      <p:sp>
        <p:nvSpPr>
          <p:cNvPr id="53260"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a:defRPr/>
            </a:pPr>
            <a:fld id="{7A1256FE-097E-FE44-8EDF-4D227C359351}" type="slidenum">
              <a:rPr lang="en-US" altLang="en-US"/>
              <a:pPr>
                <a:defRPr/>
              </a:pPr>
              <a:t>‹#›</a:t>
            </a:fld>
            <a:endParaRPr lang="en-US" altLang="en-US"/>
          </a:p>
        </p:txBody>
      </p:sp>
    </p:spTree>
    <p:extLst>
      <p:ext uri="{BB962C8B-B14F-4D97-AF65-F5344CB8AC3E}">
        <p14:creationId xmlns:p14="http://schemas.microsoft.com/office/powerpoint/2010/main" val="870146241"/>
      </p:ext>
    </p:extLst>
  </p:cSld>
  <p:clrMapOvr>
    <a:masterClrMapping/>
  </p:clrMapOvr>
  <p:transition spd="med">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0A6EBF7-58F0-374B-B053-6CBC75F7D9E9}"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2972747"/>
      </p:ext>
    </p:extLst>
  </p:cSld>
  <p:clrMapOvr>
    <a:masterClrMapping/>
  </p:clrMapOvr>
  <p:transition spd="med">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91B23D3-9EC7-674F-95D6-4F6DCC6B85FE}"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10270348"/>
      </p:ext>
    </p:extLst>
  </p:cSld>
  <p:clrMapOvr>
    <a:masterClrMapping/>
  </p:clrMapOvr>
  <p:transition spd="med">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BBDD2AF-BE8A-2D40-8DED-BE75BD7B26F8}"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99628810"/>
      </p:ext>
    </p:extLst>
  </p:cSld>
  <p:clrMapOvr>
    <a:masterClrMapping/>
  </p:clrMapOvr>
  <p:transition spd="med">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9DA95326-67DD-3C4C-9408-B33553161F90}" type="slidenum">
              <a:rPr lang="en-US" altLang="en-US"/>
              <a:pPr>
                <a:defRPr/>
              </a:pPr>
              <a:t>‹#›</a:t>
            </a:fld>
            <a:endParaRPr lang="en-US" alt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01725322"/>
      </p:ext>
    </p:extLst>
  </p:cSld>
  <p:clrMapOvr>
    <a:masterClrMapping/>
  </p:clrMapOvr>
  <p:transition spd="med">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AB5905F6-D72B-7D44-B6BE-08C23F179784}" type="slidenum">
              <a:rPr lang="en-US" altLang="en-US"/>
              <a:pPr>
                <a:defRPr/>
              </a:pPr>
              <a:t>‹#›</a:t>
            </a:fld>
            <a:endParaRPr lang="en-US" alt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3786819"/>
      </p:ext>
    </p:extLst>
  </p:cSld>
  <p:clrMapOvr>
    <a:masterClrMapping/>
  </p:clrMapOvr>
  <p:transition spd="med">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F0D10157-9891-0D42-B1A9-F31F378CF6CE}" type="slidenum">
              <a:rPr lang="en-US" altLang="en-US"/>
              <a:pPr>
                <a:defRPr/>
              </a:pPr>
              <a:t>‹#›</a:t>
            </a:fld>
            <a:endParaRPr lang="en-US" alt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42713548"/>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9AD118-1FC8-7542-A699-0BE575EF610F}" type="slidenum">
              <a:rPr lang="en-US" altLang="en-US"/>
              <a:pPr>
                <a:defRPr/>
              </a:pPr>
              <a:t>‹#›</a:t>
            </a:fld>
            <a:endParaRPr lang="en-US" altLang="en-US"/>
          </a:p>
        </p:txBody>
      </p:sp>
    </p:spTree>
    <p:extLst>
      <p:ext uri="{BB962C8B-B14F-4D97-AF65-F5344CB8AC3E}">
        <p14:creationId xmlns:p14="http://schemas.microsoft.com/office/powerpoint/2010/main" val="2017410029"/>
      </p:ext>
    </p:extLst>
  </p:cSld>
  <p:clrMapOvr>
    <a:masterClrMapping/>
  </p:clrMapOvr>
  <p:transition spd="med">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FDE46A1-434A-BB4D-B0C3-749904D78502}"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7139803"/>
      </p:ext>
    </p:extLst>
  </p:cSld>
  <p:clrMapOvr>
    <a:masterClrMapping/>
  </p:clrMapOvr>
  <p:transition spd="med">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E2A8CD2-51C3-1842-9939-37535692778F}"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11571257"/>
      </p:ext>
    </p:extLst>
  </p:cSld>
  <p:clrMapOvr>
    <a:masterClrMapping/>
  </p:clrMapOvr>
  <p:transition spd="med">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2456BDA-EF35-3E4B-BB89-A8271A9C99B3}"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97566747"/>
      </p:ext>
    </p:extLst>
  </p:cSld>
  <p:clrMapOvr>
    <a:masterClrMapping/>
  </p:clrMapOvr>
  <p:transition spd="med">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CCE56B9-E280-6D4C-8AB3-DA8AE8FCF1DB}"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92463278"/>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5485" y="1828800"/>
            <a:ext cx="3553883"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12567" y="1828800"/>
            <a:ext cx="3556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101E04-8740-8C4E-A9EA-39EB5630F6DA}" type="slidenum">
              <a:rPr lang="en-US" altLang="en-US"/>
              <a:pPr>
                <a:defRPr/>
              </a:pPr>
              <a:t>‹#›</a:t>
            </a:fld>
            <a:endParaRPr lang="en-US" altLang="en-US"/>
          </a:p>
        </p:txBody>
      </p:sp>
    </p:spTree>
    <p:extLst>
      <p:ext uri="{BB962C8B-B14F-4D97-AF65-F5344CB8AC3E}">
        <p14:creationId xmlns:p14="http://schemas.microsoft.com/office/powerpoint/2010/main" val="2138538567"/>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54FC34B-6D53-BC44-885F-27E87D8557F0}" type="slidenum">
              <a:rPr lang="en-US" altLang="en-US"/>
              <a:pPr>
                <a:defRPr/>
              </a:pPr>
              <a:t>‹#›</a:t>
            </a:fld>
            <a:endParaRPr lang="en-US" altLang="en-US"/>
          </a:p>
        </p:txBody>
      </p:sp>
    </p:spTree>
    <p:extLst>
      <p:ext uri="{BB962C8B-B14F-4D97-AF65-F5344CB8AC3E}">
        <p14:creationId xmlns:p14="http://schemas.microsoft.com/office/powerpoint/2010/main" val="2131379377"/>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FAEE4E-1796-9D4A-AE76-D6BEAE9A8AB1}" type="slidenum">
              <a:rPr lang="en-US" altLang="en-US"/>
              <a:pPr>
                <a:defRPr/>
              </a:pPr>
              <a:t>‹#›</a:t>
            </a:fld>
            <a:endParaRPr lang="en-US" altLang="en-US"/>
          </a:p>
        </p:txBody>
      </p:sp>
    </p:spTree>
    <p:extLst>
      <p:ext uri="{BB962C8B-B14F-4D97-AF65-F5344CB8AC3E}">
        <p14:creationId xmlns:p14="http://schemas.microsoft.com/office/powerpoint/2010/main" val="2065957279"/>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234D254-003E-F04C-8F31-D21A90140FF8}" type="slidenum">
              <a:rPr lang="en-US" altLang="en-US"/>
              <a:pPr>
                <a:defRPr/>
              </a:pPr>
              <a:t>‹#›</a:t>
            </a:fld>
            <a:endParaRPr lang="en-US" altLang="en-US"/>
          </a:p>
        </p:txBody>
      </p:sp>
    </p:spTree>
    <p:extLst>
      <p:ext uri="{BB962C8B-B14F-4D97-AF65-F5344CB8AC3E}">
        <p14:creationId xmlns:p14="http://schemas.microsoft.com/office/powerpoint/2010/main" val="2028383457"/>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8F7D0C-3AFF-4E40-A9B7-BBF0CCE92E99}" type="slidenum">
              <a:rPr lang="en-US" altLang="en-US"/>
              <a:pPr>
                <a:defRPr/>
              </a:pPr>
              <a:t>‹#›</a:t>
            </a:fld>
            <a:endParaRPr lang="en-US" altLang="en-US"/>
          </a:p>
        </p:txBody>
      </p:sp>
    </p:spTree>
    <p:extLst>
      <p:ext uri="{BB962C8B-B14F-4D97-AF65-F5344CB8AC3E}">
        <p14:creationId xmlns:p14="http://schemas.microsoft.com/office/powerpoint/2010/main" val="1885349321"/>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95072D-F86C-0B4A-B1B5-9153F8A9E32F}" type="slidenum">
              <a:rPr lang="en-US" altLang="en-US"/>
              <a:pPr>
                <a:defRPr/>
              </a:pPr>
              <a:t>‹#›</a:t>
            </a:fld>
            <a:endParaRPr lang="en-US" altLang="en-US"/>
          </a:p>
        </p:txBody>
      </p:sp>
    </p:spTree>
    <p:extLst>
      <p:ext uri="{BB962C8B-B14F-4D97-AF65-F5344CB8AC3E}">
        <p14:creationId xmlns:p14="http://schemas.microsoft.com/office/powerpoint/2010/main" val="944826562"/>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56013" y="762000"/>
            <a:ext cx="73120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656013" y="1828800"/>
            <a:ext cx="73120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56" name="Rectangle 4"/>
          <p:cNvSpPr>
            <a:spLocks noGrp="1" noChangeArrowheads="1"/>
          </p:cNvSpPr>
          <p:nvPr>
            <p:ph type="dt" sz="half" idx="2"/>
          </p:nvPr>
        </p:nvSpPr>
        <p:spPr bwMode="auto">
          <a:xfrm>
            <a:off x="1219200" y="5886450"/>
            <a:ext cx="2336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79551B"/>
                </a:solidFill>
                <a:latin typeface="+mn-lt"/>
              </a:defRPr>
            </a:lvl1pPr>
          </a:lstStyle>
          <a:p>
            <a:pPr>
              <a:defRPr/>
            </a:pPr>
            <a:endParaRPr lang="en-US"/>
          </a:p>
        </p:txBody>
      </p:sp>
      <p:sp>
        <p:nvSpPr>
          <p:cNvPr id="23557" name="Rectangle 5"/>
          <p:cNvSpPr>
            <a:spLocks noGrp="1" noChangeArrowheads="1"/>
          </p:cNvSpPr>
          <p:nvPr>
            <p:ph type="ftr" sz="quarter" idx="3"/>
          </p:nvPr>
        </p:nvSpPr>
        <p:spPr bwMode="auto">
          <a:xfrm>
            <a:off x="4165600" y="5886450"/>
            <a:ext cx="3860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79551B"/>
                </a:solidFill>
                <a:latin typeface="+mn-lt"/>
              </a:defRPr>
            </a:lvl1pPr>
          </a:lstStyle>
          <a:p>
            <a:pPr>
              <a:defRPr/>
            </a:pPr>
            <a:endParaRPr lang="en-US"/>
          </a:p>
        </p:txBody>
      </p:sp>
      <p:sp>
        <p:nvSpPr>
          <p:cNvPr id="23558" name="Rectangle 6"/>
          <p:cNvSpPr>
            <a:spLocks noGrp="1" noChangeArrowheads="1"/>
          </p:cNvSpPr>
          <p:nvPr>
            <p:ph type="sldNum" sz="quarter" idx="4"/>
          </p:nvPr>
        </p:nvSpPr>
        <p:spPr bwMode="auto">
          <a:xfrm>
            <a:off x="8636000" y="5886450"/>
            <a:ext cx="2336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rgbClr val="79551B"/>
                </a:solidFill>
                <a:latin typeface="Palatino Linotype" charset="0"/>
              </a:defRPr>
            </a:lvl1pPr>
          </a:lstStyle>
          <a:p>
            <a:pPr>
              <a:defRPr/>
            </a:pPr>
            <a:fld id="{EB9EACD0-E9F5-7A46-AEEE-23BA7D31FDAD}"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902"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ransition spd="med">
    <p:fade thruBlk="1"/>
  </p:transition>
  <p:timing>
    <p:tnLst>
      <p:par>
        <p:cTn id="1" dur="indefinite" restart="never" nodeType="tmRoot"/>
      </p:par>
    </p:tnLst>
  </p:timing>
  <p:txStyles>
    <p:titleStyle>
      <a:lvl1pPr algn="l" rtl="0" eaLnBrk="0" fontAlgn="base" hangingPunct="0">
        <a:spcBef>
          <a:spcPct val="0"/>
        </a:spcBef>
        <a:spcAft>
          <a:spcPct val="0"/>
        </a:spcAft>
        <a:defRPr sz="3200">
          <a:solidFill>
            <a:srgbClr val="79551B"/>
          </a:solidFill>
          <a:latin typeface="+mj-lt"/>
          <a:ea typeface="+mj-ea"/>
          <a:cs typeface="+mj-cs"/>
        </a:defRPr>
      </a:lvl1pPr>
      <a:lvl2pPr algn="l" rtl="0" eaLnBrk="0" fontAlgn="base" hangingPunct="0">
        <a:spcBef>
          <a:spcPct val="0"/>
        </a:spcBef>
        <a:spcAft>
          <a:spcPct val="0"/>
        </a:spcAft>
        <a:defRPr sz="3200">
          <a:solidFill>
            <a:srgbClr val="79551B"/>
          </a:solidFill>
          <a:latin typeface="Palatino Linotype" pitchFamily="18" charset="0"/>
        </a:defRPr>
      </a:lvl2pPr>
      <a:lvl3pPr algn="l" rtl="0" eaLnBrk="0" fontAlgn="base" hangingPunct="0">
        <a:spcBef>
          <a:spcPct val="0"/>
        </a:spcBef>
        <a:spcAft>
          <a:spcPct val="0"/>
        </a:spcAft>
        <a:defRPr sz="3200">
          <a:solidFill>
            <a:srgbClr val="79551B"/>
          </a:solidFill>
          <a:latin typeface="Palatino Linotype" pitchFamily="18" charset="0"/>
        </a:defRPr>
      </a:lvl3pPr>
      <a:lvl4pPr algn="l" rtl="0" eaLnBrk="0" fontAlgn="base" hangingPunct="0">
        <a:spcBef>
          <a:spcPct val="0"/>
        </a:spcBef>
        <a:spcAft>
          <a:spcPct val="0"/>
        </a:spcAft>
        <a:defRPr sz="3200">
          <a:solidFill>
            <a:srgbClr val="79551B"/>
          </a:solidFill>
          <a:latin typeface="Palatino Linotype" pitchFamily="18" charset="0"/>
        </a:defRPr>
      </a:lvl4pPr>
      <a:lvl5pPr algn="l" rtl="0" eaLnBrk="0" fontAlgn="base" hangingPunct="0">
        <a:spcBef>
          <a:spcPct val="0"/>
        </a:spcBef>
        <a:spcAft>
          <a:spcPct val="0"/>
        </a:spcAft>
        <a:defRPr sz="3200">
          <a:solidFill>
            <a:srgbClr val="79551B"/>
          </a:solidFill>
          <a:latin typeface="Palatino Linotype" pitchFamily="18" charset="0"/>
        </a:defRPr>
      </a:lvl5pPr>
      <a:lvl6pPr marL="457200" algn="l" rtl="0" fontAlgn="base">
        <a:spcBef>
          <a:spcPct val="0"/>
        </a:spcBef>
        <a:spcAft>
          <a:spcPct val="0"/>
        </a:spcAft>
        <a:defRPr sz="3200">
          <a:solidFill>
            <a:srgbClr val="79551B"/>
          </a:solidFill>
          <a:latin typeface="Palatino Linotype" pitchFamily="18" charset="0"/>
        </a:defRPr>
      </a:lvl6pPr>
      <a:lvl7pPr marL="914400" algn="l" rtl="0" fontAlgn="base">
        <a:spcBef>
          <a:spcPct val="0"/>
        </a:spcBef>
        <a:spcAft>
          <a:spcPct val="0"/>
        </a:spcAft>
        <a:defRPr sz="3200">
          <a:solidFill>
            <a:srgbClr val="79551B"/>
          </a:solidFill>
          <a:latin typeface="Palatino Linotype" pitchFamily="18" charset="0"/>
        </a:defRPr>
      </a:lvl7pPr>
      <a:lvl8pPr marL="1371600" algn="l" rtl="0" fontAlgn="base">
        <a:spcBef>
          <a:spcPct val="0"/>
        </a:spcBef>
        <a:spcAft>
          <a:spcPct val="0"/>
        </a:spcAft>
        <a:defRPr sz="3200">
          <a:solidFill>
            <a:srgbClr val="79551B"/>
          </a:solidFill>
          <a:latin typeface="Palatino Linotype" pitchFamily="18" charset="0"/>
        </a:defRPr>
      </a:lvl8pPr>
      <a:lvl9pPr marL="1828800" algn="l" rtl="0" fontAlgn="base">
        <a:spcBef>
          <a:spcPct val="0"/>
        </a:spcBef>
        <a:spcAft>
          <a:spcPct val="0"/>
        </a:spcAft>
        <a:defRPr sz="3200">
          <a:solidFill>
            <a:srgbClr val="79551B"/>
          </a:solidFill>
          <a:latin typeface="Palatino Linotype" pitchFamily="18" charset="0"/>
        </a:defRPr>
      </a:lvl9pPr>
    </p:titleStyle>
    <p:bodyStyle>
      <a:lvl1pPr marL="342900" indent="-342900" algn="l" rtl="0" eaLnBrk="0" fontAlgn="base" hangingPunct="0">
        <a:spcBef>
          <a:spcPct val="20000"/>
        </a:spcBef>
        <a:spcAft>
          <a:spcPct val="0"/>
        </a:spcAft>
        <a:buChar char="•"/>
        <a:defRPr sz="2800">
          <a:solidFill>
            <a:srgbClr val="79551B"/>
          </a:solidFill>
          <a:latin typeface="+mn-lt"/>
          <a:ea typeface="+mn-ea"/>
          <a:cs typeface="+mn-cs"/>
        </a:defRPr>
      </a:lvl1pPr>
      <a:lvl2pPr marL="742950" indent="-285750" algn="l" rtl="0" eaLnBrk="0" fontAlgn="base" hangingPunct="0">
        <a:spcBef>
          <a:spcPct val="20000"/>
        </a:spcBef>
        <a:spcAft>
          <a:spcPct val="0"/>
        </a:spcAft>
        <a:buChar char="–"/>
        <a:defRPr sz="2400">
          <a:solidFill>
            <a:srgbClr val="79551B"/>
          </a:solidFill>
          <a:latin typeface="+mn-lt"/>
        </a:defRPr>
      </a:lvl2pPr>
      <a:lvl3pPr marL="1143000" indent="-228600" algn="l" rtl="0" eaLnBrk="0" fontAlgn="base" hangingPunct="0">
        <a:spcBef>
          <a:spcPct val="20000"/>
        </a:spcBef>
        <a:spcAft>
          <a:spcPct val="0"/>
        </a:spcAft>
        <a:buChar char="•"/>
        <a:defRPr sz="2000">
          <a:solidFill>
            <a:srgbClr val="79551B"/>
          </a:solidFill>
          <a:latin typeface="+mn-lt"/>
        </a:defRPr>
      </a:lvl3pPr>
      <a:lvl4pPr marL="1600200" indent="-228600" algn="l" rtl="0" eaLnBrk="0" fontAlgn="base" hangingPunct="0">
        <a:spcBef>
          <a:spcPct val="20000"/>
        </a:spcBef>
        <a:spcAft>
          <a:spcPct val="0"/>
        </a:spcAft>
        <a:buChar char="–"/>
        <a:defRPr>
          <a:solidFill>
            <a:srgbClr val="79551B"/>
          </a:solidFill>
          <a:latin typeface="+mn-lt"/>
        </a:defRPr>
      </a:lvl4pPr>
      <a:lvl5pPr marL="2057400" indent="-228600" algn="l" rtl="0" eaLnBrk="0" fontAlgn="base" hangingPunct="0">
        <a:spcBef>
          <a:spcPct val="20000"/>
        </a:spcBef>
        <a:spcAft>
          <a:spcPct val="0"/>
        </a:spcAft>
        <a:buChar char="»"/>
        <a:defRPr sz="1600">
          <a:solidFill>
            <a:srgbClr val="79551B"/>
          </a:solidFill>
          <a:latin typeface="+mn-lt"/>
        </a:defRPr>
      </a:lvl5pPr>
      <a:lvl6pPr marL="2514600" indent="-228600" algn="l" rtl="0" fontAlgn="base">
        <a:spcBef>
          <a:spcPct val="20000"/>
        </a:spcBef>
        <a:spcAft>
          <a:spcPct val="0"/>
        </a:spcAft>
        <a:buChar char="»"/>
        <a:defRPr sz="1600">
          <a:solidFill>
            <a:srgbClr val="79551B"/>
          </a:solidFill>
          <a:latin typeface="+mn-lt"/>
        </a:defRPr>
      </a:lvl6pPr>
      <a:lvl7pPr marL="2971800" indent="-228600" algn="l" rtl="0" fontAlgn="base">
        <a:spcBef>
          <a:spcPct val="20000"/>
        </a:spcBef>
        <a:spcAft>
          <a:spcPct val="0"/>
        </a:spcAft>
        <a:buChar char="»"/>
        <a:defRPr sz="1600">
          <a:solidFill>
            <a:srgbClr val="79551B"/>
          </a:solidFill>
          <a:latin typeface="+mn-lt"/>
        </a:defRPr>
      </a:lvl7pPr>
      <a:lvl8pPr marL="3429000" indent="-228600" algn="l" rtl="0" fontAlgn="base">
        <a:spcBef>
          <a:spcPct val="20000"/>
        </a:spcBef>
        <a:spcAft>
          <a:spcPct val="0"/>
        </a:spcAft>
        <a:buChar char="»"/>
        <a:defRPr sz="1600">
          <a:solidFill>
            <a:srgbClr val="79551B"/>
          </a:solidFill>
          <a:latin typeface="+mn-lt"/>
        </a:defRPr>
      </a:lvl8pPr>
      <a:lvl9pPr marL="3886200" indent="-228600" algn="l" rtl="0" fontAlgn="base">
        <a:spcBef>
          <a:spcPct val="20000"/>
        </a:spcBef>
        <a:spcAft>
          <a:spcPct val="0"/>
        </a:spcAft>
        <a:buChar char="»"/>
        <a:defRPr sz="1600">
          <a:solidFill>
            <a:srgbClr val="79551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1706563" y="685800"/>
            <a:ext cx="94488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5" name="Rectangle 3"/>
          <p:cNvSpPr>
            <a:spLocks noGrp="1" noChangeArrowheads="1"/>
          </p:cNvSpPr>
          <p:nvPr>
            <p:ph type="body" idx="1"/>
          </p:nvPr>
        </p:nvSpPr>
        <p:spPr bwMode="auto">
          <a:xfrm>
            <a:off x="1706563" y="1600200"/>
            <a:ext cx="7010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00" name="Rectangle 4"/>
          <p:cNvSpPr>
            <a:spLocks noGrp="1" noChangeArrowheads="1"/>
          </p:cNvSpPr>
          <p:nvPr>
            <p:ph type="dt" sz="half" idx="2"/>
          </p:nvPr>
        </p:nvSpPr>
        <p:spPr bwMode="auto">
          <a:xfrm>
            <a:off x="609600" y="6429375"/>
            <a:ext cx="28448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mn-lt"/>
              </a:defRPr>
            </a:lvl1pPr>
          </a:lstStyle>
          <a:p>
            <a:pPr>
              <a:defRPr/>
            </a:pPr>
            <a:endParaRPr lang="en-US"/>
          </a:p>
        </p:txBody>
      </p:sp>
      <p:sp>
        <p:nvSpPr>
          <p:cNvPr id="29701" name="Rectangle 5"/>
          <p:cNvSpPr>
            <a:spLocks noGrp="1" noChangeArrowheads="1"/>
          </p:cNvSpPr>
          <p:nvPr>
            <p:ph type="ftr" sz="quarter" idx="3"/>
          </p:nvPr>
        </p:nvSpPr>
        <p:spPr bwMode="auto">
          <a:xfrm>
            <a:off x="4165600" y="6429375"/>
            <a:ext cx="38608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mn-lt"/>
              </a:defRPr>
            </a:lvl1pPr>
          </a:lstStyle>
          <a:p>
            <a:pPr>
              <a:defRPr/>
            </a:pPr>
            <a:endParaRPr lang="en-US"/>
          </a:p>
        </p:txBody>
      </p:sp>
      <p:sp>
        <p:nvSpPr>
          <p:cNvPr id="29702" name="Rectangle 6"/>
          <p:cNvSpPr>
            <a:spLocks noGrp="1" noChangeArrowheads="1"/>
          </p:cNvSpPr>
          <p:nvPr>
            <p:ph type="sldNum" sz="quarter" idx="4"/>
          </p:nvPr>
        </p:nvSpPr>
        <p:spPr bwMode="auto">
          <a:xfrm>
            <a:off x="8737600" y="6429375"/>
            <a:ext cx="28448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entury Gothic" charset="0"/>
              </a:defRPr>
            </a:lvl1pPr>
          </a:lstStyle>
          <a:p>
            <a:pPr>
              <a:defRPr/>
            </a:pPr>
            <a:fld id="{F21A82E1-7EC8-C841-89CF-B7BB98E3B9B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3"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ransition spd="med">
    <p:fade thruBlk="1"/>
  </p:transition>
  <p:timing>
    <p:tnLst>
      <p:par>
        <p:cTn id="1" dur="indefinite" restart="never" nodeType="tmRoot"/>
      </p:par>
    </p:tnLst>
  </p:timing>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fontAlgn="base">
        <a:spcBef>
          <a:spcPct val="0"/>
        </a:spcBef>
        <a:spcAft>
          <a:spcPct val="0"/>
        </a:spcAft>
        <a:defRPr sz="3600">
          <a:solidFill>
            <a:schemeClr val="tx2"/>
          </a:solidFill>
          <a:latin typeface="Century Gothic" pitchFamily="34" charset="0"/>
        </a:defRPr>
      </a:lvl6pPr>
      <a:lvl7pPr marL="914400" algn="l" rtl="0" fontAlgn="base">
        <a:spcBef>
          <a:spcPct val="0"/>
        </a:spcBef>
        <a:spcAft>
          <a:spcPct val="0"/>
        </a:spcAft>
        <a:defRPr sz="3600">
          <a:solidFill>
            <a:schemeClr val="tx2"/>
          </a:solidFill>
          <a:latin typeface="Century Gothic" pitchFamily="34" charset="0"/>
        </a:defRPr>
      </a:lvl7pPr>
      <a:lvl8pPr marL="1371600" algn="l" rtl="0" fontAlgn="base">
        <a:spcBef>
          <a:spcPct val="0"/>
        </a:spcBef>
        <a:spcAft>
          <a:spcPct val="0"/>
        </a:spcAft>
        <a:defRPr sz="3600">
          <a:solidFill>
            <a:schemeClr val="tx2"/>
          </a:solidFill>
          <a:latin typeface="Century Gothic" pitchFamily="34" charset="0"/>
        </a:defRPr>
      </a:lvl8pPr>
      <a:lvl9pPr marL="1828800" algn="l" rtl="0" fontAlgn="base">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2227"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75E69ED-B099-AC46-8BFD-38901E0C9EBA}" type="slidenum">
              <a:rPr lang="en-US" altLang="en-US"/>
              <a:pPr>
                <a:defRPr/>
              </a:pPr>
              <a:t>‹#›</a:t>
            </a:fld>
            <a:endParaRPr lang="en-US" altLang="en-US"/>
          </a:p>
        </p:txBody>
      </p:sp>
      <p:grpSp>
        <p:nvGrpSpPr>
          <p:cNvPr id="25604" name="Group 4"/>
          <p:cNvGrpSpPr>
            <a:grpSpLocks/>
          </p:cNvGrpSpPr>
          <p:nvPr/>
        </p:nvGrpSpPr>
        <p:grpSpPr bwMode="auto">
          <a:xfrm>
            <a:off x="0" y="0"/>
            <a:ext cx="12187238" cy="6850063"/>
            <a:chOff x="0" y="0"/>
            <a:chExt cx="5758" cy="4315"/>
          </a:xfrm>
        </p:grpSpPr>
        <p:grpSp>
          <p:nvGrpSpPr>
            <p:cNvPr id="25608" name="Group 5"/>
            <p:cNvGrpSpPr>
              <a:grpSpLocks/>
            </p:cNvGrpSpPr>
            <p:nvPr userDrawn="1"/>
          </p:nvGrpSpPr>
          <p:grpSpPr bwMode="auto">
            <a:xfrm>
              <a:off x="1728" y="2230"/>
              <a:ext cx="4027" cy="2085"/>
              <a:chOff x="1728" y="2230"/>
              <a:chExt cx="4027" cy="2085"/>
            </a:xfrm>
          </p:grpSpPr>
          <p:sp>
            <p:nvSpPr>
              <p:cNvPr id="5223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n-US"/>
              </a:p>
            </p:txBody>
          </p:sp>
          <p:sp>
            <p:nvSpPr>
              <p:cNvPr id="5223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n-US"/>
              </a:p>
            </p:txBody>
          </p:sp>
          <p:sp>
            <p:nvSpPr>
              <p:cNvPr id="5223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n-US"/>
              </a:p>
            </p:txBody>
          </p:sp>
          <p:sp>
            <p:nvSpPr>
              <p:cNvPr id="25614"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n-US"/>
              </a:p>
            </p:txBody>
          </p:sp>
        </p:grpSp>
        <p:sp>
          <p:nvSpPr>
            <p:cNvPr id="5223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n-US"/>
            </a:p>
          </p:txBody>
        </p:sp>
        <p:sp>
          <p:nvSpPr>
            <p:cNvPr id="25610" name="Freeform 12"/>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2237"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238"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52239" name="Rectangle 15"/>
          <p:cNvSpPr>
            <a:spLocks noGrp="1" noChangeArrowheads="1"/>
          </p:cNvSpPr>
          <p:nvPr>
            <p:ph type="body" idx="1"/>
          </p:nvPr>
        </p:nvSpPr>
        <p:spPr bwMode="auto">
          <a:xfrm>
            <a:off x="609600" y="1600200"/>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904"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ransition spd="med">
    <p:fade thruBlk="1"/>
  </p:transition>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rrowheads="1"/>
          </p:cNvSpPr>
          <p:nvPr>
            <p:ph type="title"/>
          </p:nvPr>
        </p:nvSpPr>
        <p:spPr/>
        <p:txBody>
          <a:bodyPr/>
          <a:lstStyle/>
          <a:p>
            <a:pPr eaLnBrk="1" hangingPunct="1">
              <a:defRPr/>
            </a:pPr>
            <a:r>
              <a:rPr lang="en-US" smtClean="0">
                <a:solidFill>
                  <a:schemeClr val="hlink"/>
                </a:solidFill>
              </a:rPr>
              <a:t>Acts 16:25-34</a:t>
            </a:r>
          </a:p>
        </p:txBody>
      </p:sp>
      <p:sp>
        <p:nvSpPr>
          <p:cNvPr id="167939"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25</a:t>
            </a:r>
            <a:r>
              <a:rPr lang="en-US" sz="4000"/>
              <a:t> But at midnight Paul and Silas were praying and singing hymns to God, and the prisoners were listening to them.</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fade">
                                      <p:cBhvr>
                                        <p:cTn id="7" dur="1000"/>
                                        <p:tgtEl>
                                          <p:spTgt spid="167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pPr eaLnBrk="1" hangingPunct="1">
              <a:defRPr/>
            </a:pPr>
            <a:r>
              <a:rPr lang="en-US" smtClean="0">
                <a:solidFill>
                  <a:schemeClr val="hlink"/>
                </a:solidFill>
              </a:rPr>
              <a:t>Acts 16:6-15</a:t>
            </a:r>
          </a:p>
        </p:txBody>
      </p:sp>
      <p:sp>
        <p:nvSpPr>
          <p:cNvPr id="75779"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000">
                <a:solidFill>
                  <a:schemeClr val="hlink"/>
                </a:solidFill>
              </a:rPr>
              <a:t>6</a:t>
            </a:r>
            <a:r>
              <a:rPr lang="en-US" sz="4000"/>
              <a:t> Now when they had gone through Phrygia and the region of Galatia, they were forbidden by the Holy Spirit to preach the word in Asia.</a:t>
            </a:r>
          </a:p>
          <a:p>
            <a:pPr eaLnBrk="1" hangingPunct="1">
              <a:lnSpc>
                <a:spcPct val="90000"/>
              </a:lnSpc>
              <a:buFont typeface="Wingdings" pitchFamily="2" charset="2"/>
              <a:buNone/>
              <a:defRPr/>
            </a:pPr>
            <a:endParaRPr lang="en-US" sz="4000"/>
          </a:p>
          <a:p>
            <a:pPr eaLnBrk="1" hangingPunct="1">
              <a:lnSpc>
                <a:spcPct val="90000"/>
              </a:lnSpc>
              <a:buFont typeface="Wingdings" pitchFamily="2" charset="2"/>
              <a:buNone/>
              <a:defRPr/>
            </a:pPr>
            <a:r>
              <a:rPr lang="en-US" sz="4000">
                <a:solidFill>
                  <a:schemeClr val="hlink"/>
                </a:solidFill>
              </a:rPr>
              <a:t>7</a:t>
            </a:r>
            <a:r>
              <a:rPr lang="en-US" sz="4000">
                <a:solidFill>
                  <a:schemeClr val="accent2"/>
                </a:solidFill>
              </a:rPr>
              <a:t> </a:t>
            </a:r>
            <a:r>
              <a:rPr lang="en-US" sz="4000"/>
              <a:t>After they had come to Mysia, they tried to go into Bithynia, but the Spirit did not permit them.</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pPr eaLnBrk="1" hangingPunct="1">
              <a:defRPr/>
            </a:pPr>
            <a:r>
              <a:rPr lang="en-US" smtClean="0">
                <a:solidFill>
                  <a:schemeClr val="hlink"/>
                </a:solidFill>
              </a:rPr>
              <a:t>Acts 16:6-15</a:t>
            </a:r>
          </a:p>
        </p:txBody>
      </p:sp>
      <p:sp>
        <p:nvSpPr>
          <p:cNvPr id="79875"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8</a:t>
            </a:r>
            <a:r>
              <a:rPr lang="en-US" sz="4000"/>
              <a:t> So passing by Mysia, they came down to Troas.</a:t>
            </a:r>
          </a:p>
          <a:p>
            <a:pPr eaLnBrk="1" hangingPunct="1">
              <a:buFont typeface="Wingdings" pitchFamily="2" charset="2"/>
              <a:buNone/>
              <a:defRPr/>
            </a:pPr>
            <a:endParaRPr lang="en-US" sz="4000">
              <a:solidFill>
                <a:schemeClr val="hlink"/>
              </a:solidFill>
            </a:endParaRPr>
          </a:p>
          <a:p>
            <a:pPr eaLnBrk="1" hangingPunct="1">
              <a:buFont typeface="Wingdings" pitchFamily="2" charset="2"/>
              <a:buNone/>
              <a:defRPr/>
            </a:pPr>
            <a:r>
              <a:rPr lang="en-US" sz="4000">
                <a:solidFill>
                  <a:schemeClr val="hlink"/>
                </a:solidFill>
              </a:rPr>
              <a:t>9</a:t>
            </a:r>
            <a:r>
              <a:rPr lang="en-US" sz="4000"/>
              <a:t> And a vision appeared to Paul in the night. A man of Macedonia stood and pleaded with him, saying, "Come over to Macedonia and help us."</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p:txBody>
          <a:bodyPr/>
          <a:lstStyle/>
          <a:p>
            <a:pPr eaLnBrk="1" hangingPunct="1">
              <a:defRPr/>
            </a:pPr>
            <a:r>
              <a:rPr lang="en-US" smtClean="0">
                <a:solidFill>
                  <a:schemeClr val="hlink"/>
                </a:solidFill>
              </a:rPr>
              <a:t>Acts 16:6-15</a:t>
            </a:r>
          </a:p>
        </p:txBody>
      </p:sp>
      <p:sp>
        <p:nvSpPr>
          <p:cNvPr id="89091"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10</a:t>
            </a:r>
            <a:r>
              <a:rPr lang="en-US" sz="4000"/>
              <a:t> Now after he had seen the vision, immediately we sought to go to Macedonia, concluding that the Lord had called us to preach the gospel to them.</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p:txBody>
          <a:bodyPr/>
          <a:lstStyle/>
          <a:p>
            <a:pPr eaLnBrk="1" hangingPunct="1">
              <a:defRPr/>
            </a:pPr>
            <a:r>
              <a:rPr lang="en-US" smtClean="0">
                <a:solidFill>
                  <a:schemeClr val="hlink"/>
                </a:solidFill>
              </a:rPr>
              <a:t>Acts 16:6-15</a:t>
            </a:r>
          </a:p>
        </p:txBody>
      </p:sp>
      <p:sp>
        <p:nvSpPr>
          <p:cNvPr id="80899"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11</a:t>
            </a:r>
            <a:r>
              <a:rPr lang="en-US" sz="4000"/>
              <a:t> Therefore, sailing from Troas, we ran a straight course to Samothrace, and the next day came to Neapolis,</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p:txBody>
          <a:bodyPr/>
          <a:lstStyle/>
          <a:p>
            <a:pPr eaLnBrk="1" hangingPunct="1">
              <a:defRPr/>
            </a:pPr>
            <a:r>
              <a:rPr lang="en-US" smtClean="0">
                <a:solidFill>
                  <a:schemeClr val="hlink"/>
                </a:solidFill>
              </a:rPr>
              <a:t>Acts 16:6-15</a:t>
            </a:r>
          </a:p>
        </p:txBody>
      </p:sp>
      <p:sp>
        <p:nvSpPr>
          <p:cNvPr id="87043"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12</a:t>
            </a:r>
            <a:r>
              <a:rPr lang="en-US" sz="4000"/>
              <a:t> and from there to Philippi, which is the foremost city of that part of Macedonia, a colony. And we were staying in that city for some days.</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p:txBody>
          <a:bodyPr/>
          <a:lstStyle/>
          <a:p>
            <a:pPr eaLnBrk="1" hangingPunct="1">
              <a:defRPr/>
            </a:pPr>
            <a:r>
              <a:rPr lang="en-US" smtClean="0">
                <a:solidFill>
                  <a:schemeClr val="hlink"/>
                </a:solidFill>
              </a:rPr>
              <a:t>Acts 16:6-15</a:t>
            </a:r>
          </a:p>
        </p:txBody>
      </p:sp>
      <p:sp>
        <p:nvSpPr>
          <p:cNvPr id="81923"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13</a:t>
            </a:r>
            <a:r>
              <a:rPr lang="en-US" sz="4000"/>
              <a:t> And on the Sabbath day we went out of the city to the riverside, where prayer was customarily made; and we sat down and spoke to the women who met there.</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pPr eaLnBrk="1" hangingPunct="1">
              <a:defRPr/>
            </a:pPr>
            <a:r>
              <a:rPr lang="en-US" smtClean="0">
                <a:solidFill>
                  <a:schemeClr val="hlink"/>
                </a:solidFill>
              </a:rPr>
              <a:t>Acts 16:6-15</a:t>
            </a:r>
          </a:p>
        </p:txBody>
      </p:sp>
      <p:sp>
        <p:nvSpPr>
          <p:cNvPr id="86019"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14</a:t>
            </a:r>
            <a:r>
              <a:rPr lang="en-US" sz="4000"/>
              <a:t> Now a certain woman named Lydia heard us. She was a seller of purple from the city of Thyatira, who worshiped God. The Lord opened her heart to heed the things spoken by Paul.</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p:txBody>
          <a:bodyPr/>
          <a:lstStyle/>
          <a:p>
            <a:pPr eaLnBrk="1" hangingPunct="1">
              <a:defRPr/>
            </a:pPr>
            <a:r>
              <a:rPr lang="en-US" smtClean="0">
                <a:solidFill>
                  <a:schemeClr val="hlink"/>
                </a:solidFill>
              </a:rPr>
              <a:t>Acts 16:6-15</a:t>
            </a:r>
          </a:p>
        </p:txBody>
      </p:sp>
      <p:sp>
        <p:nvSpPr>
          <p:cNvPr id="82947"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15</a:t>
            </a:r>
            <a:r>
              <a:rPr lang="en-US" sz="4000"/>
              <a:t> And when she and her household were baptized, she begged us, saying, "If you have judged me to be faithful to the Lord, come to my house and stay." So she persuaded us.</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pPr eaLnBrk="1" hangingPunct="1">
              <a:defRPr/>
            </a:pPr>
            <a:r>
              <a:rPr lang="en-US" smtClean="0">
                <a:solidFill>
                  <a:schemeClr val="tx1"/>
                </a:solidFill>
              </a:rPr>
              <a:t>What Led To This Opportunity?</a:t>
            </a:r>
          </a:p>
        </p:txBody>
      </p:sp>
      <p:sp>
        <p:nvSpPr>
          <p:cNvPr id="83971" name="Rectangle 3"/>
          <p:cNvSpPr>
            <a:spLocks noGrp="1" noChangeArrowheads="1"/>
          </p:cNvSpPr>
          <p:nvPr>
            <p:ph type="body" idx="1"/>
          </p:nvPr>
        </p:nvSpPr>
        <p:spPr/>
        <p:txBody>
          <a:bodyPr/>
          <a:lstStyle/>
          <a:p>
            <a:pPr eaLnBrk="1" hangingPunct="1">
              <a:buFont typeface="Wingdings" pitchFamily="2" charset="2"/>
              <a:buChar char="n"/>
              <a:defRPr/>
            </a:pPr>
            <a:r>
              <a:rPr lang="en-US" sz="4000"/>
              <a:t>A few Christians were aggressive in finding opportunities to preach the gospel </a:t>
            </a:r>
            <a:r>
              <a:rPr lang="en-US" sz="4000">
                <a:solidFill>
                  <a:schemeClr val="hlink"/>
                </a:solidFill>
              </a:rPr>
              <a:t>(vv.6-15)</a:t>
            </a:r>
            <a:endParaRPr lang="en-US" sz="4000"/>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rrowheads="1"/>
          </p:cNvSpPr>
          <p:nvPr>
            <p:ph type="title"/>
          </p:nvPr>
        </p:nvSpPr>
        <p:spPr/>
        <p:txBody>
          <a:bodyPr/>
          <a:lstStyle/>
          <a:p>
            <a:pPr eaLnBrk="1" hangingPunct="1">
              <a:defRPr/>
            </a:pPr>
            <a:r>
              <a:rPr lang="en-US" smtClean="0">
                <a:solidFill>
                  <a:schemeClr val="hlink"/>
                </a:solidFill>
              </a:rPr>
              <a:t>Romans 1:14-15</a:t>
            </a:r>
          </a:p>
        </p:txBody>
      </p:sp>
      <p:sp>
        <p:nvSpPr>
          <p:cNvPr id="92163"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14</a:t>
            </a:r>
            <a:r>
              <a:rPr lang="en-US" sz="4000"/>
              <a:t> I am a debtor both to Greeks and to barbarians, both to wise and to unwise.</a:t>
            </a:r>
          </a:p>
          <a:p>
            <a:pPr eaLnBrk="1" hangingPunct="1">
              <a:buFont typeface="Wingdings" pitchFamily="2" charset="2"/>
              <a:buNone/>
              <a:defRPr/>
            </a:pPr>
            <a:r>
              <a:rPr lang="en-US" sz="4000">
                <a:solidFill>
                  <a:schemeClr val="hlink"/>
                </a:solidFill>
              </a:rPr>
              <a:t>15</a:t>
            </a:r>
            <a:r>
              <a:rPr lang="en-US" sz="4000"/>
              <a:t> So, as much as is in me, I am ready to preach the gospel to you who are in Rome also.</a:t>
            </a: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rrowheads="1"/>
          </p:cNvSpPr>
          <p:nvPr>
            <p:ph type="title"/>
          </p:nvPr>
        </p:nvSpPr>
        <p:spPr/>
        <p:txBody>
          <a:bodyPr/>
          <a:lstStyle/>
          <a:p>
            <a:pPr eaLnBrk="1" hangingPunct="1">
              <a:defRPr/>
            </a:pPr>
            <a:r>
              <a:rPr lang="en-US" smtClean="0">
                <a:solidFill>
                  <a:schemeClr val="hlink"/>
                </a:solidFill>
              </a:rPr>
              <a:t>Acts 16:25-34</a:t>
            </a:r>
          </a:p>
        </p:txBody>
      </p:sp>
      <p:sp>
        <p:nvSpPr>
          <p:cNvPr id="168963"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26</a:t>
            </a:r>
            <a:r>
              <a:rPr lang="en-US" sz="4000"/>
              <a:t> Suddenly there was a great earthquake, so that the foundations of the prison were shaken; and immediately all the doors were opened and everyone's chains were loosed.</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p:txBody>
          <a:bodyPr/>
          <a:lstStyle/>
          <a:p>
            <a:pPr eaLnBrk="1" hangingPunct="1">
              <a:defRPr/>
            </a:pPr>
            <a:r>
              <a:rPr lang="en-US" smtClean="0">
                <a:solidFill>
                  <a:schemeClr val="tx1"/>
                </a:solidFill>
              </a:rPr>
              <a:t>What Led To This Opportunity?</a:t>
            </a:r>
          </a:p>
        </p:txBody>
      </p:sp>
      <p:sp>
        <p:nvSpPr>
          <p:cNvPr id="91139" name="Rectangle 3"/>
          <p:cNvSpPr>
            <a:spLocks noGrp="1" noChangeArrowheads="1"/>
          </p:cNvSpPr>
          <p:nvPr>
            <p:ph type="body" idx="1"/>
          </p:nvPr>
        </p:nvSpPr>
        <p:spPr/>
        <p:txBody>
          <a:bodyPr/>
          <a:lstStyle/>
          <a:p>
            <a:pPr eaLnBrk="1" hangingPunct="1">
              <a:buFont typeface="Wingdings" pitchFamily="2" charset="2"/>
              <a:buChar char="n"/>
              <a:defRPr/>
            </a:pPr>
            <a:r>
              <a:rPr lang="en-US" sz="4000"/>
              <a:t>A few Christians were aggressive in finding opportunities to preach the gospel </a:t>
            </a:r>
            <a:r>
              <a:rPr lang="en-US" sz="4000">
                <a:solidFill>
                  <a:schemeClr val="hlink"/>
                </a:solidFill>
              </a:rPr>
              <a:t>(vv.6-15)</a:t>
            </a:r>
            <a:endParaRPr lang="en-US" sz="4000"/>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p:txBody>
          <a:bodyPr/>
          <a:lstStyle/>
          <a:p>
            <a:pPr eaLnBrk="1" hangingPunct="1">
              <a:defRPr/>
            </a:pPr>
            <a:r>
              <a:rPr lang="en-US" smtClean="0">
                <a:solidFill>
                  <a:schemeClr val="tx1"/>
                </a:solidFill>
              </a:rPr>
              <a:t>What Led To This Opportunity?</a:t>
            </a:r>
          </a:p>
        </p:txBody>
      </p:sp>
      <p:sp>
        <p:nvSpPr>
          <p:cNvPr id="90115" name="Rectangle 3"/>
          <p:cNvSpPr>
            <a:spLocks noGrp="1" noChangeArrowheads="1"/>
          </p:cNvSpPr>
          <p:nvPr>
            <p:ph type="body" idx="1"/>
          </p:nvPr>
        </p:nvSpPr>
        <p:spPr/>
        <p:txBody>
          <a:bodyPr/>
          <a:lstStyle/>
          <a:p>
            <a:pPr eaLnBrk="1" hangingPunct="1">
              <a:buFont typeface="Wingdings" pitchFamily="2" charset="2"/>
              <a:buChar char="n"/>
              <a:defRPr/>
            </a:pPr>
            <a:r>
              <a:rPr lang="en-US" smtClean="0">
                <a:solidFill>
                  <a:schemeClr val="bg1"/>
                </a:solidFill>
              </a:rPr>
              <a:t>A few Christians were aggressive in finding opportunities to preach the gospel (vv.6-15)</a:t>
            </a:r>
          </a:p>
          <a:p>
            <a:pPr eaLnBrk="1" hangingPunct="1">
              <a:buFont typeface="Wingdings" pitchFamily="2" charset="2"/>
              <a:buChar char="n"/>
              <a:defRPr/>
            </a:pPr>
            <a:endParaRPr lang="en-US" smtClean="0">
              <a:solidFill>
                <a:schemeClr val="bg1"/>
              </a:solidFill>
            </a:endParaRPr>
          </a:p>
          <a:p>
            <a:pPr eaLnBrk="1" hangingPunct="1">
              <a:buFont typeface="Wingdings" pitchFamily="2" charset="2"/>
              <a:buChar char="n"/>
              <a:defRPr/>
            </a:pPr>
            <a:r>
              <a:rPr lang="en-US" sz="4000"/>
              <a:t>They rejected the pressure to be in fellowship with error </a:t>
            </a:r>
            <a:r>
              <a:rPr lang="en-US" sz="4000">
                <a:solidFill>
                  <a:schemeClr val="hlink"/>
                </a:solidFill>
              </a:rPr>
              <a:t>(vv.16-18)</a:t>
            </a:r>
          </a:p>
        </p:txBody>
      </p: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p:txBody>
          <a:bodyPr/>
          <a:lstStyle/>
          <a:p>
            <a:pPr eaLnBrk="1" hangingPunct="1">
              <a:defRPr/>
            </a:pPr>
            <a:r>
              <a:rPr lang="en-US" smtClean="0">
                <a:solidFill>
                  <a:schemeClr val="hlink"/>
                </a:solidFill>
              </a:rPr>
              <a:t>Acts 16:16-18</a:t>
            </a:r>
          </a:p>
        </p:txBody>
      </p:sp>
      <p:sp>
        <p:nvSpPr>
          <p:cNvPr id="9523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16</a:t>
            </a:r>
            <a:r>
              <a:rPr lang="en-US" sz="4000"/>
              <a:t> Now it happened, as we went to prayer, that a certain slave girl possessed with a spirit of divination met us, who brought her masters much profit by fortune-telling.</a:t>
            </a:r>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p:txBody>
          <a:bodyPr/>
          <a:lstStyle/>
          <a:p>
            <a:pPr eaLnBrk="1" hangingPunct="1">
              <a:defRPr/>
            </a:pPr>
            <a:r>
              <a:rPr lang="en-US" smtClean="0">
                <a:solidFill>
                  <a:schemeClr val="hlink"/>
                </a:solidFill>
              </a:rPr>
              <a:t>Acts 16:16-18</a:t>
            </a:r>
          </a:p>
        </p:txBody>
      </p:sp>
      <p:sp>
        <p:nvSpPr>
          <p:cNvPr id="96259"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17</a:t>
            </a:r>
            <a:r>
              <a:rPr lang="en-US" sz="4000"/>
              <a:t> This girl followed Paul and us, and cried out, saying, "These men are the servants of the Most High God, who proclaim to us the way of salvation."</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p:txBody>
          <a:bodyPr/>
          <a:lstStyle/>
          <a:p>
            <a:pPr eaLnBrk="1" hangingPunct="1">
              <a:defRPr/>
            </a:pPr>
            <a:r>
              <a:rPr lang="en-US" smtClean="0">
                <a:solidFill>
                  <a:schemeClr val="hlink"/>
                </a:solidFill>
              </a:rPr>
              <a:t>Acts 16:16-18</a:t>
            </a:r>
          </a:p>
        </p:txBody>
      </p:sp>
      <p:sp>
        <p:nvSpPr>
          <p:cNvPr id="97283"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18</a:t>
            </a:r>
            <a:r>
              <a:rPr lang="en-US" sz="4000"/>
              <a:t> And this she did for many days. But Paul, greatly annoyed, turned and said to the spirit, "I command you in the name of Jesus Christ to come out of her." And he came out that very hour.</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p:txBody>
          <a:bodyPr/>
          <a:lstStyle/>
          <a:p>
            <a:pPr eaLnBrk="1" hangingPunct="1">
              <a:defRPr/>
            </a:pPr>
            <a:r>
              <a:rPr lang="en-US" smtClean="0">
                <a:solidFill>
                  <a:schemeClr val="tx1"/>
                </a:solidFill>
              </a:rPr>
              <a:t>What Led To This Opportunity?</a:t>
            </a:r>
          </a:p>
        </p:txBody>
      </p:sp>
      <p:sp>
        <p:nvSpPr>
          <p:cNvPr id="93187" name="Rectangle 3"/>
          <p:cNvSpPr>
            <a:spLocks noGrp="1" noChangeArrowheads="1"/>
          </p:cNvSpPr>
          <p:nvPr>
            <p:ph type="body" idx="1"/>
          </p:nvPr>
        </p:nvSpPr>
        <p:spPr/>
        <p:txBody>
          <a:bodyPr/>
          <a:lstStyle/>
          <a:p>
            <a:pPr eaLnBrk="1" hangingPunct="1">
              <a:buFont typeface="Wingdings" pitchFamily="2" charset="2"/>
              <a:buChar char="n"/>
              <a:defRPr/>
            </a:pPr>
            <a:r>
              <a:rPr lang="en-US" smtClean="0">
                <a:solidFill>
                  <a:schemeClr val="bg1"/>
                </a:solidFill>
              </a:rPr>
              <a:t>A few Christians were aggressive in finding opportunities to preach the gospel (vv.6-15)</a:t>
            </a:r>
          </a:p>
          <a:p>
            <a:pPr eaLnBrk="1" hangingPunct="1">
              <a:buFont typeface="Wingdings" pitchFamily="2" charset="2"/>
              <a:buChar char="n"/>
              <a:defRPr/>
            </a:pPr>
            <a:endParaRPr lang="en-US" smtClean="0">
              <a:solidFill>
                <a:schemeClr val="bg1"/>
              </a:solidFill>
            </a:endParaRPr>
          </a:p>
          <a:p>
            <a:pPr eaLnBrk="1" hangingPunct="1">
              <a:buFont typeface="Wingdings" pitchFamily="2" charset="2"/>
              <a:buChar char="n"/>
              <a:defRPr/>
            </a:pPr>
            <a:r>
              <a:rPr lang="en-US" sz="4000"/>
              <a:t>They rejected the pressure to be in fellowship with error </a:t>
            </a:r>
            <a:r>
              <a:rPr lang="en-US" sz="4000">
                <a:solidFill>
                  <a:schemeClr val="hlink"/>
                </a:solidFill>
              </a:rPr>
              <a:t>(vv.16-18)</a:t>
            </a:r>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p:txBody>
          <a:bodyPr/>
          <a:lstStyle/>
          <a:p>
            <a:pPr eaLnBrk="1" hangingPunct="1">
              <a:defRPr/>
            </a:pPr>
            <a:r>
              <a:rPr lang="en-US" smtClean="0">
                <a:solidFill>
                  <a:schemeClr val="hlink"/>
                </a:solidFill>
              </a:rPr>
              <a:t>Matthew 12:30</a:t>
            </a:r>
          </a:p>
        </p:txBody>
      </p:sp>
      <p:sp>
        <p:nvSpPr>
          <p:cNvPr id="98307"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30</a:t>
            </a:r>
            <a:r>
              <a:rPr lang="en-US" sz="4000"/>
              <a:t> "He who is not with Me is against Me, and he who does not gather with Me scatters abroad.</a:t>
            </a:r>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rrowheads="1"/>
          </p:cNvSpPr>
          <p:nvPr>
            <p:ph type="title"/>
          </p:nvPr>
        </p:nvSpPr>
        <p:spPr/>
        <p:txBody>
          <a:bodyPr/>
          <a:lstStyle/>
          <a:p>
            <a:pPr eaLnBrk="1" hangingPunct="1">
              <a:defRPr/>
            </a:pPr>
            <a:r>
              <a:rPr lang="en-US" smtClean="0">
                <a:solidFill>
                  <a:schemeClr val="hlink"/>
                </a:solidFill>
              </a:rPr>
              <a:t>Ephesians 5:11</a:t>
            </a:r>
          </a:p>
        </p:txBody>
      </p:sp>
      <p:sp>
        <p:nvSpPr>
          <p:cNvPr id="99331"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11</a:t>
            </a:r>
            <a:r>
              <a:rPr lang="en-US" sz="4000"/>
              <a:t> And have no fellowship with the unfruitful works of darkness, but rather expose them.</a:t>
            </a:r>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rrowheads="1"/>
          </p:cNvSpPr>
          <p:nvPr>
            <p:ph type="title"/>
          </p:nvPr>
        </p:nvSpPr>
        <p:spPr/>
        <p:txBody>
          <a:bodyPr/>
          <a:lstStyle/>
          <a:p>
            <a:pPr eaLnBrk="1" hangingPunct="1">
              <a:defRPr/>
            </a:pPr>
            <a:r>
              <a:rPr lang="en-US" smtClean="0">
                <a:solidFill>
                  <a:schemeClr val="hlink"/>
                </a:solidFill>
              </a:rPr>
              <a:t>2 Corinthians 6:14-17</a:t>
            </a:r>
          </a:p>
        </p:txBody>
      </p:sp>
      <p:sp>
        <p:nvSpPr>
          <p:cNvPr id="10342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000">
                <a:solidFill>
                  <a:schemeClr val="hlink"/>
                </a:solidFill>
              </a:rPr>
              <a:t>14</a:t>
            </a:r>
            <a:r>
              <a:rPr lang="en-US" sz="4000"/>
              <a:t> Do not be unequally yoked together with unbelievers. For what fellowship has righteousness with lawlessness? And what communion has light with darkness?</a:t>
            </a:r>
          </a:p>
          <a:p>
            <a:pPr eaLnBrk="1" hangingPunct="1">
              <a:lnSpc>
                <a:spcPct val="90000"/>
              </a:lnSpc>
              <a:buFont typeface="Wingdings" pitchFamily="2" charset="2"/>
              <a:buNone/>
              <a:defRPr/>
            </a:pPr>
            <a:r>
              <a:rPr lang="en-US" sz="4000">
                <a:solidFill>
                  <a:schemeClr val="hlink"/>
                </a:solidFill>
              </a:rPr>
              <a:t>15</a:t>
            </a:r>
            <a:r>
              <a:rPr lang="en-US" sz="4000"/>
              <a:t> And what accord has Christ with Belial? Or what part has a believer with an unbeliever?</a:t>
            </a:r>
          </a:p>
        </p:txBody>
      </p:sp>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p:txBody>
          <a:bodyPr/>
          <a:lstStyle/>
          <a:p>
            <a:pPr eaLnBrk="1" hangingPunct="1">
              <a:defRPr/>
            </a:pPr>
            <a:r>
              <a:rPr lang="en-US" smtClean="0">
                <a:solidFill>
                  <a:schemeClr val="hlink"/>
                </a:solidFill>
              </a:rPr>
              <a:t>2 Corinthians 6:14-17</a:t>
            </a:r>
          </a:p>
        </p:txBody>
      </p:sp>
      <p:sp>
        <p:nvSpPr>
          <p:cNvPr id="104451"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000">
                <a:solidFill>
                  <a:schemeClr val="hlink"/>
                </a:solidFill>
              </a:rPr>
              <a:t>16</a:t>
            </a:r>
            <a:r>
              <a:rPr lang="en-US" sz="4000"/>
              <a:t> And what agreement has the temple of God with idols? For you are the temple of the living God. As God has said: "I will dwell in them And walk among them. I will be their God, And they shall be My people."</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p:txBody>
          <a:bodyPr/>
          <a:lstStyle/>
          <a:p>
            <a:pPr eaLnBrk="1" hangingPunct="1">
              <a:defRPr/>
            </a:pPr>
            <a:r>
              <a:rPr lang="en-US" smtClean="0">
                <a:solidFill>
                  <a:schemeClr val="hlink"/>
                </a:solidFill>
              </a:rPr>
              <a:t>Acts 16:25-34</a:t>
            </a:r>
          </a:p>
        </p:txBody>
      </p:sp>
      <p:sp>
        <p:nvSpPr>
          <p:cNvPr id="16998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27</a:t>
            </a:r>
            <a:r>
              <a:rPr lang="en-US" sz="4000"/>
              <a:t> And </a:t>
            </a:r>
            <a:r>
              <a:rPr lang="en-US" sz="4000" u="sng">
                <a:solidFill>
                  <a:schemeClr val="hlink"/>
                </a:solidFill>
              </a:rPr>
              <a:t>the keeper of the prison</a:t>
            </a:r>
            <a:r>
              <a:rPr lang="en-US" sz="4000"/>
              <a:t>, awaking from sleep and seeing the prison doors open, supposing the prisoners had fled, </a:t>
            </a:r>
            <a:r>
              <a:rPr lang="en-US" sz="4000" u="sng">
                <a:solidFill>
                  <a:schemeClr val="hlink"/>
                </a:solidFill>
              </a:rPr>
              <a:t>drew his sword and was about to kill himself</a:t>
            </a:r>
            <a:r>
              <a:rPr lang="en-US" sz="4000"/>
              <a:t>.</a:t>
            </a:r>
          </a:p>
          <a:p>
            <a:pPr eaLnBrk="1" hangingPunct="1">
              <a:lnSpc>
                <a:spcPct val="80000"/>
              </a:lnSpc>
              <a:buFont typeface="Wingdings" pitchFamily="2" charset="2"/>
              <a:buNone/>
              <a:defRPr/>
            </a:pPr>
            <a:r>
              <a:rPr lang="en-US" sz="4000">
                <a:solidFill>
                  <a:schemeClr val="hlink"/>
                </a:solidFill>
              </a:rPr>
              <a:t>28</a:t>
            </a:r>
            <a:r>
              <a:rPr lang="en-US" sz="4000"/>
              <a:t> But Paul called with a loud voice, saying, "Do yourself no harm, for we are all here."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9987">
                                            <p:txEl>
                                              <p:pRg st="1" end="1"/>
                                            </p:txEl>
                                          </p:spTgt>
                                        </p:tgtEl>
                                        <p:attrNameLst>
                                          <p:attrName>style.visibility</p:attrName>
                                        </p:attrNameLst>
                                      </p:cBhvr>
                                      <p:to>
                                        <p:strVal val="visible"/>
                                      </p:to>
                                    </p:set>
                                    <p:animEffect transition="in" filter="fade">
                                      <p:cBhvr>
                                        <p:cTn id="7" dur="500"/>
                                        <p:tgtEl>
                                          <p:spTgt spid="169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p:txBody>
          <a:bodyPr/>
          <a:lstStyle/>
          <a:p>
            <a:pPr eaLnBrk="1" hangingPunct="1">
              <a:defRPr/>
            </a:pPr>
            <a:r>
              <a:rPr lang="en-US" smtClean="0">
                <a:solidFill>
                  <a:schemeClr val="hlink"/>
                </a:solidFill>
              </a:rPr>
              <a:t>2 Corinthians 6:14-17</a:t>
            </a:r>
          </a:p>
        </p:txBody>
      </p:sp>
      <p:sp>
        <p:nvSpPr>
          <p:cNvPr id="105475"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000">
                <a:solidFill>
                  <a:schemeClr val="hlink"/>
                </a:solidFill>
              </a:rPr>
              <a:t>17</a:t>
            </a:r>
            <a:r>
              <a:rPr lang="en-US" sz="4000"/>
              <a:t> Therefore "Come out from among them And be separate, says the Lord. Do not touch what is unclean, And I will receive you."</a:t>
            </a: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rrowheads="1"/>
          </p:cNvSpPr>
          <p:nvPr>
            <p:ph type="title"/>
          </p:nvPr>
        </p:nvSpPr>
        <p:spPr/>
        <p:txBody>
          <a:bodyPr/>
          <a:lstStyle/>
          <a:p>
            <a:pPr eaLnBrk="1" hangingPunct="1">
              <a:defRPr/>
            </a:pPr>
            <a:r>
              <a:rPr lang="en-US" smtClean="0">
                <a:solidFill>
                  <a:schemeClr val="hlink"/>
                </a:solidFill>
              </a:rPr>
              <a:t>2 John 1:9-11</a:t>
            </a:r>
          </a:p>
        </p:txBody>
      </p:sp>
      <p:sp>
        <p:nvSpPr>
          <p:cNvPr id="100355"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000">
                <a:solidFill>
                  <a:schemeClr val="hlink"/>
                </a:solidFill>
              </a:rPr>
              <a:t>9</a:t>
            </a:r>
            <a:r>
              <a:rPr lang="en-US" sz="4000"/>
              <a:t> Whoever transgresses and does not abide in the doctrine of Christ does not have God. He who abides in the doctrine of Christ has both the Father and the Son.</a:t>
            </a:r>
          </a:p>
        </p:txBody>
      </p:sp>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rrowheads="1"/>
          </p:cNvSpPr>
          <p:nvPr>
            <p:ph type="title"/>
          </p:nvPr>
        </p:nvSpPr>
        <p:spPr/>
        <p:txBody>
          <a:bodyPr/>
          <a:lstStyle/>
          <a:p>
            <a:pPr eaLnBrk="1" hangingPunct="1">
              <a:defRPr/>
            </a:pPr>
            <a:r>
              <a:rPr lang="en-US" smtClean="0">
                <a:solidFill>
                  <a:schemeClr val="hlink"/>
                </a:solidFill>
              </a:rPr>
              <a:t>2 John 1:9-11</a:t>
            </a:r>
          </a:p>
        </p:txBody>
      </p:sp>
      <p:sp>
        <p:nvSpPr>
          <p:cNvPr id="101379"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000">
                <a:solidFill>
                  <a:schemeClr val="hlink"/>
                </a:solidFill>
              </a:rPr>
              <a:t>10</a:t>
            </a:r>
            <a:r>
              <a:rPr lang="en-US" sz="4000"/>
              <a:t> If anyone comes to you and does not bring this doctrine, do not receive him into your house nor greet him;</a:t>
            </a:r>
          </a:p>
          <a:p>
            <a:pPr eaLnBrk="1" hangingPunct="1">
              <a:lnSpc>
                <a:spcPct val="90000"/>
              </a:lnSpc>
              <a:buFont typeface="Wingdings" pitchFamily="2" charset="2"/>
              <a:buNone/>
              <a:defRPr/>
            </a:pPr>
            <a:r>
              <a:rPr lang="en-US" sz="4000">
                <a:solidFill>
                  <a:schemeClr val="hlink"/>
                </a:solidFill>
              </a:rPr>
              <a:t>11</a:t>
            </a:r>
            <a:r>
              <a:rPr lang="en-US" sz="4000"/>
              <a:t> for he who greets him shares in his evil deeds.</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p:txBody>
          <a:bodyPr/>
          <a:lstStyle/>
          <a:p>
            <a:pPr eaLnBrk="1" hangingPunct="1">
              <a:defRPr/>
            </a:pPr>
            <a:r>
              <a:rPr lang="en-US" smtClean="0">
                <a:solidFill>
                  <a:schemeClr val="hlink"/>
                </a:solidFill>
              </a:rPr>
              <a:t>Revelation 2:2</a:t>
            </a:r>
          </a:p>
        </p:txBody>
      </p:sp>
      <p:sp>
        <p:nvSpPr>
          <p:cNvPr id="102403"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2</a:t>
            </a:r>
            <a:r>
              <a:rPr lang="en-US" sz="4000"/>
              <a:t> "I know your works, your labor, your patience, and that you cannot bear those who are evil. And you have tested those who say they are apostles and are not, and have found them liars;</a:t>
            </a:r>
          </a:p>
        </p:txBody>
      </p:sp>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p:txBody>
          <a:bodyPr/>
          <a:lstStyle/>
          <a:p>
            <a:pPr eaLnBrk="1" hangingPunct="1">
              <a:defRPr/>
            </a:pPr>
            <a:r>
              <a:rPr lang="en-US" smtClean="0">
                <a:solidFill>
                  <a:schemeClr val="tx1"/>
                </a:solidFill>
              </a:rPr>
              <a:t>What Led To This Opportunity?</a:t>
            </a:r>
          </a:p>
        </p:txBody>
      </p:sp>
      <p:sp>
        <p:nvSpPr>
          <p:cNvPr id="94211" name="Rectangle 3"/>
          <p:cNvSpPr>
            <a:spLocks noGrp="1" noChangeArrowheads="1"/>
          </p:cNvSpPr>
          <p:nvPr>
            <p:ph type="body" idx="1"/>
          </p:nvPr>
        </p:nvSpPr>
        <p:spPr/>
        <p:txBody>
          <a:bodyPr/>
          <a:lstStyle/>
          <a:p>
            <a:pPr eaLnBrk="1" hangingPunct="1">
              <a:buFont typeface="Wingdings" pitchFamily="2" charset="2"/>
              <a:buChar char="n"/>
              <a:defRPr/>
            </a:pPr>
            <a:r>
              <a:rPr lang="en-US" smtClean="0">
                <a:solidFill>
                  <a:schemeClr val="bg1"/>
                </a:solidFill>
              </a:rPr>
              <a:t>A few Christians were aggressive in finding opportunities to preach the gospel (vv.6-15)</a:t>
            </a:r>
          </a:p>
          <a:p>
            <a:pPr eaLnBrk="1" hangingPunct="1">
              <a:buFont typeface="Wingdings" pitchFamily="2" charset="2"/>
              <a:buChar char="n"/>
              <a:defRPr/>
            </a:pPr>
            <a:endParaRPr lang="en-US" smtClean="0">
              <a:solidFill>
                <a:schemeClr val="bg1"/>
              </a:solidFill>
            </a:endParaRPr>
          </a:p>
          <a:p>
            <a:pPr eaLnBrk="1" hangingPunct="1">
              <a:buFont typeface="Wingdings" pitchFamily="2" charset="2"/>
              <a:buChar char="n"/>
              <a:defRPr/>
            </a:pPr>
            <a:r>
              <a:rPr lang="en-US" sz="4000"/>
              <a:t>They rejected the pressure to be in fellowship with error </a:t>
            </a:r>
            <a:r>
              <a:rPr lang="en-US" sz="4000">
                <a:solidFill>
                  <a:schemeClr val="hlink"/>
                </a:solidFill>
              </a:rPr>
              <a:t>(vv.16-18)</a:t>
            </a:r>
          </a:p>
        </p:txBody>
      </p:sp>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pPr eaLnBrk="1" hangingPunct="1">
              <a:defRPr/>
            </a:pPr>
            <a:r>
              <a:rPr lang="en-US" smtClean="0">
                <a:solidFill>
                  <a:schemeClr val="tx1"/>
                </a:solidFill>
              </a:rPr>
              <a:t>What Led To This Opportunity?</a:t>
            </a:r>
          </a:p>
        </p:txBody>
      </p:sp>
      <p:sp>
        <p:nvSpPr>
          <p:cNvPr id="84995" name="Rectangle 3"/>
          <p:cNvSpPr>
            <a:spLocks noGrp="1" noChangeArrowheads="1"/>
          </p:cNvSpPr>
          <p:nvPr>
            <p:ph type="body" idx="1"/>
          </p:nvPr>
        </p:nvSpPr>
        <p:spPr/>
        <p:txBody>
          <a:bodyPr/>
          <a:lstStyle/>
          <a:p>
            <a:pPr eaLnBrk="1" hangingPunct="1">
              <a:buFont typeface="Wingdings" pitchFamily="2" charset="2"/>
              <a:buChar char="n"/>
              <a:defRPr/>
            </a:pPr>
            <a:r>
              <a:rPr lang="en-US" smtClean="0">
                <a:solidFill>
                  <a:schemeClr val="bg1"/>
                </a:solidFill>
              </a:rPr>
              <a:t>A few Christians were aggressive in finding opportunities to preach the gospel (vv.6-15)</a:t>
            </a:r>
          </a:p>
          <a:p>
            <a:pPr eaLnBrk="1" hangingPunct="1">
              <a:buFont typeface="Wingdings" pitchFamily="2" charset="2"/>
              <a:buChar char="n"/>
              <a:defRPr/>
            </a:pPr>
            <a:r>
              <a:rPr lang="en-US" smtClean="0">
                <a:solidFill>
                  <a:schemeClr val="bg1"/>
                </a:solidFill>
              </a:rPr>
              <a:t>They rejected the pressure to be in fellowship with error (vv.16-18)</a:t>
            </a:r>
          </a:p>
          <a:p>
            <a:pPr eaLnBrk="1" hangingPunct="1">
              <a:buFont typeface="Wingdings" pitchFamily="2" charset="2"/>
              <a:buChar char="n"/>
              <a:defRPr/>
            </a:pPr>
            <a:r>
              <a:rPr lang="en-US" sz="4000"/>
              <a:t>They were willing to suffer the consequences of keeping their fellowship pure </a:t>
            </a:r>
            <a:r>
              <a:rPr lang="en-US" sz="4000">
                <a:solidFill>
                  <a:schemeClr val="hlink"/>
                </a:solidFill>
              </a:rPr>
              <a:t>(vv.19-24)</a:t>
            </a: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p:txBody>
          <a:bodyPr/>
          <a:lstStyle/>
          <a:p>
            <a:pPr eaLnBrk="1" hangingPunct="1">
              <a:defRPr/>
            </a:pPr>
            <a:r>
              <a:rPr lang="en-US" smtClean="0">
                <a:solidFill>
                  <a:schemeClr val="hlink"/>
                </a:solidFill>
              </a:rPr>
              <a:t>Acts 16:19-24</a:t>
            </a:r>
          </a:p>
        </p:txBody>
      </p:sp>
      <p:sp>
        <p:nvSpPr>
          <p:cNvPr id="11366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19</a:t>
            </a:r>
            <a:r>
              <a:rPr lang="en-US" sz="4000"/>
              <a:t> But when her masters saw that their hope of profit was gone, they seized Paul and Silas and dragged them into the marketplace to the authorities.</a:t>
            </a:r>
          </a:p>
          <a:p>
            <a:pPr eaLnBrk="1" hangingPunct="1">
              <a:lnSpc>
                <a:spcPct val="80000"/>
              </a:lnSpc>
              <a:buFont typeface="Wingdings" pitchFamily="2" charset="2"/>
              <a:buNone/>
              <a:defRPr/>
            </a:pPr>
            <a:r>
              <a:rPr lang="en-US" sz="4000">
                <a:solidFill>
                  <a:schemeClr val="hlink"/>
                </a:solidFill>
              </a:rPr>
              <a:t>20</a:t>
            </a:r>
            <a:r>
              <a:rPr lang="en-US" sz="4000"/>
              <a:t> And they brought them to the magistrates, and said, "These men, being Jews, exceedingly trouble our city;</a:t>
            </a:r>
          </a:p>
        </p:txBody>
      </p:sp>
    </p:spTree>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p:txBody>
          <a:bodyPr/>
          <a:lstStyle/>
          <a:p>
            <a:pPr eaLnBrk="1" hangingPunct="1">
              <a:defRPr/>
            </a:pPr>
            <a:r>
              <a:rPr lang="en-US" smtClean="0">
                <a:solidFill>
                  <a:schemeClr val="hlink"/>
                </a:solidFill>
              </a:rPr>
              <a:t>Acts 16:19-24</a:t>
            </a:r>
          </a:p>
        </p:txBody>
      </p:sp>
      <p:sp>
        <p:nvSpPr>
          <p:cNvPr id="114691"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21</a:t>
            </a:r>
            <a:r>
              <a:rPr lang="en-US" sz="4000"/>
              <a:t> "and they teach customs which are not lawful for us, being Romans, to receive or observe."</a:t>
            </a:r>
          </a:p>
          <a:p>
            <a:pPr eaLnBrk="1" hangingPunct="1">
              <a:lnSpc>
                <a:spcPct val="80000"/>
              </a:lnSpc>
              <a:buFont typeface="Wingdings" pitchFamily="2" charset="2"/>
              <a:buNone/>
              <a:defRPr/>
            </a:pPr>
            <a:r>
              <a:rPr lang="en-US" sz="4000">
                <a:solidFill>
                  <a:schemeClr val="hlink"/>
                </a:solidFill>
              </a:rPr>
              <a:t>22</a:t>
            </a:r>
            <a:r>
              <a:rPr lang="en-US" sz="4000"/>
              <a:t> Then the multitude rose up together against them; and the magistrates tore off their clothes and commanded them to be beaten with rods.</a:t>
            </a:r>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rrowheads="1"/>
          </p:cNvSpPr>
          <p:nvPr>
            <p:ph type="title"/>
          </p:nvPr>
        </p:nvSpPr>
        <p:spPr/>
        <p:txBody>
          <a:bodyPr/>
          <a:lstStyle/>
          <a:p>
            <a:pPr eaLnBrk="1" hangingPunct="1">
              <a:defRPr/>
            </a:pPr>
            <a:r>
              <a:rPr lang="en-US" smtClean="0">
                <a:solidFill>
                  <a:schemeClr val="hlink"/>
                </a:solidFill>
              </a:rPr>
              <a:t>Acts 16:19-24</a:t>
            </a:r>
          </a:p>
        </p:txBody>
      </p:sp>
      <p:sp>
        <p:nvSpPr>
          <p:cNvPr id="11571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23</a:t>
            </a:r>
            <a:r>
              <a:rPr lang="en-US" sz="4000"/>
              <a:t> And when they had laid many stripes on them, they threw them into prison, commanding the jailer to keep them securely.</a:t>
            </a:r>
          </a:p>
          <a:p>
            <a:pPr eaLnBrk="1" hangingPunct="1">
              <a:lnSpc>
                <a:spcPct val="80000"/>
              </a:lnSpc>
              <a:buFont typeface="Wingdings" pitchFamily="2" charset="2"/>
              <a:buNone/>
              <a:defRPr/>
            </a:pPr>
            <a:r>
              <a:rPr lang="en-US" sz="4000">
                <a:solidFill>
                  <a:schemeClr val="hlink"/>
                </a:solidFill>
              </a:rPr>
              <a:t>24</a:t>
            </a:r>
            <a:r>
              <a:rPr lang="en-US" sz="4000"/>
              <a:t> Having received such a charge, he put them into the inner prison and fastened their feet in the stocks.</a:t>
            </a: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p:txBody>
          <a:bodyPr/>
          <a:lstStyle/>
          <a:p>
            <a:pPr eaLnBrk="1" hangingPunct="1">
              <a:defRPr/>
            </a:pPr>
            <a:r>
              <a:rPr lang="en-US" smtClean="0">
                <a:solidFill>
                  <a:schemeClr val="tx1"/>
                </a:solidFill>
              </a:rPr>
              <a:t>What Led To This Opportunity?</a:t>
            </a:r>
          </a:p>
        </p:txBody>
      </p:sp>
      <p:sp>
        <p:nvSpPr>
          <p:cNvPr id="116739" name="Rectangle 3"/>
          <p:cNvSpPr>
            <a:spLocks noGrp="1" noChangeArrowheads="1"/>
          </p:cNvSpPr>
          <p:nvPr>
            <p:ph type="body" idx="1"/>
          </p:nvPr>
        </p:nvSpPr>
        <p:spPr/>
        <p:txBody>
          <a:bodyPr/>
          <a:lstStyle/>
          <a:p>
            <a:pPr eaLnBrk="1" hangingPunct="1">
              <a:buFont typeface="Wingdings" pitchFamily="2" charset="2"/>
              <a:buChar char="n"/>
              <a:defRPr/>
            </a:pPr>
            <a:r>
              <a:rPr lang="en-US" smtClean="0">
                <a:solidFill>
                  <a:schemeClr val="bg1"/>
                </a:solidFill>
              </a:rPr>
              <a:t>A few Christians were aggressive in finding opportunities to preach the gospel (vv.6-15)</a:t>
            </a:r>
          </a:p>
          <a:p>
            <a:pPr eaLnBrk="1" hangingPunct="1">
              <a:buFont typeface="Wingdings" pitchFamily="2" charset="2"/>
              <a:buChar char="n"/>
              <a:defRPr/>
            </a:pPr>
            <a:r>
              <a:rPr lang="en-US" smtClean="0">
                <a:solidFill>
                  <a:schemeClr val="bg1"/>
                </a:solidFill>
              </a:rPr>
              <a:t>They rejected the pressure to be in fellowship with error (vv.16-18)</a:t>
            </a:r>
          </a:p>
          <a:p>
            <a:pPr eaLnBrk="1" hangingPunct="1">
              <a:buFont typeface="Wingdings" pitchFamily="2" charset="2"/>
              <a:buChar char="n"/>
              <a:defRPr/>
            </a:pPr>
            <a:r>
              <a:rPr lang="en-US" sz="4000"/>
              <a:t>They were willing to suffer the consequences of keeping their fellowship pure </a:t>
            </a:r>
            <a:r>
              <a:rPr lang="en-US" sz="4000">
                <a:solidFill>
                  <a:schemeClr val="hlink"/>
                </a:solidFill>
              </a:rPr>
              <a:t>(vv.19-24)</a:t>
            </a: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rrowheads="1"/>
          </p:cNvSpPr>
          <p:nvPr>
            <p:ph type="title"/>
          </p:nvPr>
        </p:nvSpPr>
        <p:spPr/>
        <p:txBody>
          <a:bodyPr/>
          <a:lstStyle/>
          <a:p>
            <a:pPr eaLnBrk="1" hangingPunct="1">
              <a:defRPr/>
            </a:pPr>
            <a:r>
              <a:rPr lang="en-US" smtClean="0">
                <a:solidFill>
                  <a:schemeClr val="hlink"/>
                </a:solidFill>
              </a:rPr>
              <a:t>Acts 16:25-34</a:t>
            </a:r>
          </a:p>
        </p:txBody>
      </p:sp>
      <p:sp>
        <p:nvSpPr>
          <p:cNvPr id="171011"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29</a:t>
            </a:r>
            <a:r>
              <a:rPr lang="en-US" sz="4000"/>
              <a:t> Then he called for a light, ran in, and fell down trembling before Paul and Silas.</a:t>
            </a:r>
          </a:p>
          <a:p>
            <a:pPr eaLnBrk="1" hangingPunct="1">
              <a:lnSpc>
                <a:spcPct val="80000"/>
              </a:lnSpc>
              <a:buFont typeface="Wingdings" pitchFamily="2" charset="2"/>
              <a:buNone/>
              <a:defRPr/>
            </a:pPr>
            <a:r>
              <a:rPr lang="en-US" sz="4000">
                <a:solidFill>
                  <a:schemeClr val="hlink"/>
                </a:solidFill>
              </a:rPr>
              <a:t>30</a:t>
            </a:r>
            <a:r>
              <a:rPr lang="en-US" sz="4000"/>
              <a:t> And he brought them out and said, "Sirs, what must I do to be saved?"</a:t>
            </a:r>
          </a:p>
          <a:p>
            <a:pPr eaLnBrk="1" hangingPunct="1">
              <a:lnSpc>
                <a:spcPct val="80000"/>
              </a:lnSpc>
              <a:buFont typeface="Wingdings" pitchFamily="2" charset="2"/>
              <a:buNone/>
              <a:defRPr/>
            </a:pPr>
            <a:r>
              <a:rPr lang="en-US" sz="4000">
                <a:solidFill>
                  <a:schemeClr val="hlink"/>
                </a:solidFill>
              </a:rPr>
              <a:t>31</a:t>
            </a:r>
            <a:r>
              <a:rPr lang="en-US" sz="4000"/>
              <a:t> So they said, "Believe on the Lord Jesus Christ, and you will be saved, you and your household."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1011">
                                            <p:txEl>
                                              <p:pRg st="1" end="1"/>
                                            </p:txEl>
                                          </p:spTgt>
                                        </p:tgtEl>
                                        <p:attrNameLst>
                                          <p:attrName>style.visibility</p:attrName>
                                        </p:attrNameLst>
                                      </p:cBhvr>
                                      <p:to>
                                        <p:strVal val="visible"/>
                                      </p:to>
                                    </p:set>
                                    <p:animEffect transition="in" filter="fade">
                                      <p:cBhvr>
                                        <p:cTn id="7" dur="500"/>
                                        <p:tgtEl>
                                          <p:spTgt spid="17101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71011">
                                            <p:txEl>
                                              <p:pRg st="2" end="2"/>
                                            </p:txEl>
                                          </p:spTgt>
                                        </p:tgtEl>
                                        <p:attrNameLst>
                                          <p:attrName>style.visibility</p:attrName>
                                        </p:attrNameLst>
                                      </p:cBhvr>
                                      <p:to>
                                        <p:strVal val="visible"/>
                                      </p:to>
                                    </p:set>
                                    <p:animEffect transition="in" filter="fade">
                                      <p:cBhvr>
                                        <p:cTn id="12" dur="500"/>
                                        <p:tgtEl>
                                          <p:spTgt spid="171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p:txBody>
          <a:bodyPr/>
          <a:lstStyle/>
          <a:p>
            <a:pPr eaLnBrk="1" hangingPunct="1">
              <a:defRPr/>
            </a:pPr>
            <a:r>
              <a:rPr lang="en-US" smtClean="0">
                <a:solidFill>
                  <a:schemeClr val="hlink"/>
                </a:solidFill>
              </a:rPr>
              <a:t>2 Timothy 3:12</a:t>
            </a:r>
          </a:p>
        </p:txBody>
      </p:sp>
      <p:sp>
        <p:nvSpPr>
          <p:cNvPr id="106499"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12</a:t>
            </a:r>
            <a:r>
              <a:rPr lang="en-US" sz="4000"/>
              <a:t> Yes, and all who desire to live godly in Christ Jesus will suffer persecution.</a:t>
            </a:r>
          </a:p>
        </p:txBody>
      </p:sp>
    </p:spTree>
  </p:cSld>
  <p:clrMapOvr>
    <a:masterClrMapping/>
  </p:clrMapOvr>
  <p:transition spd="med">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p:txBody>
          <a:bodyPr/>
          <a:lstStyle/>
          <a:p>
            <a:pPr eaLnBrk="1" hangingPunct="1">
              <a:defRPr/>
            </a:pPr>
            <a:r>
              <a:rPr lang="en-US" smtClean="0">
                <a:solidFill>
                  <a:schemeClr val="hlink"/>
                </a:solidFill>
              </a:rPr>
              <a:t>2 Timothy 3:1-5</a:t>
            </a:r>
          </a:p>
        </p:txBody>
      </p:sp>
      <p:sp>
        <p:nvSpPr>
          <p:cNvPr id="107523"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1</a:t>
            </a:r>
            <a:r>
              <a:rPr lang="en-US" sz="4000"/>
              <a:t> But know this, that in the last days perilous times will come:</a:t>
            </a:r>
          </a:p>
          <a:p>
            <a:pPr eaLnBrk="1" hangingPunct="1">
              <a:lnSpc>
                <a:spcPct val="80000"/>
              </a:lnSpc>
              <a:buFont typeface="Wingdings" pitchFamily="2" charset="2"/>
              <a:buNone/>
              <a:defRPr/>
            </a:pPr>
            <a:r>
              <a:rPr lang="en-US" sz="4000">
                <a:solidFill>
                  <a:schemeClr val="hlink"/>
                </a:solidFill>
              </a:rPr>
              <a:t>2</a:t>
            </a:r>
            <a:r>
              <a:rPr lang="en-US" sz="4000"/>
              <a:t> For men will be lovers of themselves, lovers of money, boasters, proud, blasphemers, disobedient to parents, unthankful, unholy,</a:t>
            </a:r>
          </a:p>
        </p:txBody>
      </p:sp>
    </p:spTree>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p:txBody>
          <a:bodyPr/>
          <a:lstStyle/>
          <a:p>
            <a:pPr eaLnBrk="1" hangingPunct="1">
              <a:defRPr/>
            </a:pPr>
            <a:r>
              <a:rPr lang="en-US" smtClean="0">
                <a:solidFill>
                  <a:schemeClr val="hlink"/>
                </a:solidFill>
              </a:rPr>
              <a:t>2 Timothy 3:1-5</a:t>
            </a:r>
          </a:p>
        </p:txBody>
      </p:sp>
      <p:sp>
        <p:nvSpPr>
          <p:cNvPr id="10854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3</a:t>
            </a:r>
            <a:r>
              <a:rPr lang="en-US" sz="4000"/>
              <a:t> unloving, unforgiving, slanderers, without self-control, brutal, despisers of good,</a:t>
            </a:r>
          </a:p>
          <a:p>
            <a:pPr eaLnBrk="1" hangingPunct="1">
              <a:lnSpc>
                <a:spcPct val="80000"/>
              </a:lnSpc>
              <a:buFont typeface="Wingdings" pitchFamily="2" charset="2"/>
              <a:buNone/>
              <a:defRPr/>
            </a:pPr>
            <a:r>
              <a:rPr lang="en-US" sz="4000">
                <a:solidFill>
                  <a:schemeClr val="hlink"/>
                </a:solidFill>
              </a:rPr>
              <a:t>4</a:t>
            </a:r>
            <a:r>
              <a:rPr lang="en-US" sz="4000"/>
              <a:t> traitors, headstrong, haughty, lovers of pleasure rather than lovers of God,</a:t>
            </a:r>
          </a:p>
          <a:p>
            <a:pPr eaLnBrk="1" hangingPunct="1">
              <a:lnSpc>
                <a:spcPct val="80000"/>
              </a:lnSpc>
              <a:buFont typeface="Wingdings" pitchFamily="2" charset="2"/>
              <a:buNone/>
              <a:defRPr/>
            </a:pPr>
            <a:r>
              <a:rPr lang="en-US" sz="4000">
                <a:solidFill>
                  <a:schemeClr val="hlink"/>
                </a:solidFill>
              </a:rPr>
              <a:t>5</a:t>
            </a:r>
            <a:r>
              <a:rPr lang="en-US" sz="4000"/>
              <a:t> having a form of godliness but denying its power. And </a:t>
            </a:r>
            <a:r>
              <a:rPr lang="en-US" sz="4000" u="sng">
                <a:solidFill>
                  <a:schemeClr val="hlink"/>
                </a:solidFill>
              </a:rPr>
              <a:t>from such people turn away</a:t>
            </a:r>
            <a:r>
              <a:rPr lang="en-US" sz="4000"/>
              <a:t>!</a:t>
            </a: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p:txBody>
          <a:bodyPr/>
          <a:lstStyle/>
          <a:p>
            <a:pPr eaLnBrk="1" hangingPunct="1">
              <a:defRPr/>
            </a:pPr>
            <a:r>
              <a:rPr lang="en-US" smtClean="0">
                <a:solidFill>
                  <a:schemeClr val="hlink"/>
                </a:solidFill>
              </a:rPr>
              <a:t>2 Timothy 3:12</a:t>
            </a:r>
          </a:p>
        </p:txBody>
      </p:sp>
      <p:sp>
        <p:nvSpPr>
          <p:cNvPr id="174083"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12</a:t>
            </a:r>
            <a:r>
              <a:rPr lang="en-US" sz="4000"/>
              <a:t> Yes, and all who desire to live godly in Christ Jesus </a:t>
            </a:r>
            <a:r>
              <a:rPr lang="en-US" sz="4000" u="sng">
                <a:solidFill>
                  <a:schemeClr val="hlink"/>
                </a:solidFill>
              </a:rPr>
              <a:t>will suffer persecution</a:t>
            </a:r>
            <a:r>
              <a:rPr lang="en-US" sz="4000"/>
              <a:t>.</a:t>
            </a:r>
          </a:p>
        </p:txBody>
      </p:sp>
    </p:spTree>
  </p:cSld>
  <p:clrMapOvr>
    <a:masterClrMapping/>
  </p:clrMapOvr>
  <p:transition spd="med">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rrowheads="1"/>
          </p:cNvSpPr>
          <p:nvPr>
            <p:ph type="title"/>
          </p:nvPr>
        </p:nvSpPr>
        <p:spPr/>
        <p:txBody>
          <a:bodyPr/>
          <a:lstStyle/>
          <a:p>
            <a:pPr eaLnBrk="1" hangingPunct="1">
              <a:defRPr/>
            </a:pPr>
            <a:r>
              <a:rPr lang="en-US" smtClean="0">
                <a:solidFill>
                  <a:schemeClr val="tx1"/>
                </a:solidFill>
              </a:rPr>
              <a:t>What Led To This Opportunity?</a:t>
            </a:r>
          </a:p>
        </p:txBody>
      </p:sp>
      <p:sp>
        <p:nvSpPr>
          <p:cNvPr id="175107" name="Rectangle 3"/>
          <p:cNvSpPr>
            <a:spLocks noGrp="1" noChangeArrowheads="1"/>
          </p:cNvSpPr>
          <p:nvPr>
            <p:ph type="body" idx="1"/>
          </p:nvPr>
        </p:nvSpPr>
        <p:spPr/>
        <p:txBody>
          <a:bodyPr/>
          <a:lstStyle/>
          <a:p>
            <a:pPr eaLnBrk="1" hangingPunct="1">
              <a:buFont typeface="Wingdings" pitchFamily="2" charset="2"/>
              <a:buChar char="n"/>
              <a:defRPr/>
            </a:pPr>
            <a:r>
              <a:rPr lang="en-US" sz="3600"/>
              <a:t>Aggressive in finding opportunities</a:t>
            </a:r>
            <a:endParaRPr lang="en-US" sz="3600">
              <a:solidFill>
                <a:schemeClr val="hlink"/>
              </a:solidFill>
            </a:endParaRPr>
          </a:p>
          <a:p>
            <a:pPr eaLnBrk="1" hangingPunct="1">
              <a:buFont typeface="Wingdings" pitchFamily="2" charset="2"/>
              <a:buChar char="n"/>
              <a:defRPr/>
            </a:pPr>
            <a:endParaRPr lang="en-US" sz="3600"/>
          </a:p>
          <a:p>
            <a:pPr eaLnBrk="1" hangingPunct="1">
              <a:buFont typeface="Wingdings" pitchFamily="2" charset="2"/>
              <a:buChar char="n"/>
              <a:defRPr/>
            </a:pPr>
            <a:r>
              <a:rPr lang="en-US" sz="3600"/>
              <a:t>Reject fellowship with error</a:t>
            </a:r>
            <a:endParaRPr lang="en-US" sz="3600">
              <a:solidFill>
                <a:schemeClr val="hlink"/>
              </a:solidFill>
            </a:endParaRPr>
          </a:p>
          <a:p>
            <a:pPr eaLnBrk="1" hangingPunct="1">
              <a:buFont typeface="Wingdings" pitchFamily="2" charset="2"/>
              <a:buChar char="n"/>
              <a:defRPr/>
            </a:pPr>
            <a:endParaRPr lang="en-US" sz="3600"/>
          </a:p>
          <a:p>
            <a:pPr eaLnBrk="1" hangingPunct="1">
              <a:buFont typeface="Wingdings" pitchFamily="2" charset="2"/>
              <a:buChar char="n"/>
              <a:defRPr/>
            </a:pPr>
            <a:r>
              <a:rPr lang="en-US" sz="3600"/>
              <a:t>Willing to suffer to keep fellowship pure</a:t>
            </a:r>
            <a:endParaRPr lang="en-US" sz="3600">
              <a:solidFill>
                <a:schemeClr val="hlink"/>
              </a:solidFill>
            </a:endParaRPr>
          </a:p>
        </p:txBody>
      </p:sp>
    </p:spTree>
  </p:cSld>
  <p:clrMapOvr>
    <a:masterClrMapping/>
  </p:clrMapOvr>
  <p:transition spd="med">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pPr eaLnBrk="1" hangingPunct="1">
              <a:defRPr/>
            </a:pPr>
            <a:r>
              <a:rPr lang="en-US" smtClean="0"/>
              <a:t>What Led To His Conversion?</a:t>
            </a:r>
          </a:p>
        </p:txBody>
      </p:sp>
      <p:sp>
        <p:nvSpPr>
          <p:cNvPr id="77827" name="Rectangle 3"/>
          <p:cNvSpPr>
            <a:spLocks noGrp="1" noChangeArrowheads="1"/>
          </p:cNvSpPr>
          <p:nvPr>
            <p:ph type="body" idx="1"/>
          </p:nvPr>
        </p:nvSpPr>
        <p:spPr/>
        <p:txBody>
          <a:bodyPr/>
          <a:lstStyle/>
          <a:p>
            <a:pPr eaLnBrk="1" hangingPunct="1">
              <a:buFont typeface="Wingdings" pitchFamily="2" charset="2"/>
              <a:buChar char="n"/>
              <a:defRPr/>
            </a:pPr>
            <a:r>
              <a:rPr lang="en-US" sz="4000"/>
              <a:t>Two Christians manifested joy in the midst of adversity and suffering </a:t>
            </a:r>
            <a:r>
              <a:rPr lang="en-US" sz="4000">
                <a:solidFill>
                  <a:schemeClr val="hlink"/>
                </a:solidFill>
              </a:rPr>
              <a:t>(v.25)</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fade">
                                      <p:cBhvr>
                                        <p:cTn id="7" dur="1000"/>
                                        <p:tgtEl>
                                          <p:spTgt spid="778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p:txBody>
          <a:bodyPr/>
          <a:lstStyle/>
          <a:p>
            <a:pPr eaLnBrk="1" hangingPunct="1">
              <a:defRPr/>
            </a:pPr>
            <a:r>
              <a:rPr lang="en-US" smtClean="0">
                <a:solidFill>
                  <a:schemeClr val="hlink"/>
                </a:solidFill>
              </a:rPr>
              <a:t>Acts 16:25</a:t>
            </a:r>
          </a:p>
        </p:txBody>
      </p:sp>
      <p:sp>
        <p:nvSpPr>
          <p:cNvPr id="118787"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25</a:t>
            </a:r>
            <a:r>
              <a:rPr lang="en-US" sz="4000"/>
              <a:t> But at midnight Paul and Silas were praying and singing hymns to God, and the prisoners were listening to them.</a:t>
            </a:r>
          </a:p>
        </p:txBody>
      </p:sp>
    </p:spTree>
  </p:cSld>
  <p:clrMapOvr>
    <a:masterClrMapping/>
  </p:clrMapOvr>
  <p:transition spd="med">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p:txBody>
          <a:bodyPr/>
          <a:lstStyle/>
          <a:p>
            <a:pPr eaLnBrk="1" hangingPunct="1">
              <a:defRPr/>
            </a:pPr>
            <a:r>
              <a:rPr lang="en-US" smtClean="0"/>
              <a:t>What Led To His Conversion?</a:t>
            </a:r>
          </a:p>
        </p:txBody>
      </p:sp>
      <p:sp>
        <p:nvSpPr>
          <p:cNvPr id="112643" name="Rectangle 3"/>
          <p:cNvSpPr>
            <a:spLocks noGrp="1" noChangeArrowheads="1"/>
          </p:cNvSpPr>
          <p:nvPr>
            <p:ph type="body" idx="1"/>
          </p:nvPr>
        </p:nvSpPr>
        <p:spPr/>
        <p:txBody>
          <a:bodyPr/>
          <a:lstStyle/>
          <a:p>
            <a:pPr eaLnBrk="1" hangingPunct="1">
              <a:buFont typeface="Wingdings" pitchFamily="2" charset="2"/>
              <a:buChar char="n"/>
              <a:defRPr/>
            </a:pPr>
            <a:r>
              <a:rPr lang="en-US" sz="4000"/>
              <a:t>Two Christians manifested joy in the midst of adversity and suffering </a:t>
            </a:r>
            <a:r>
              <a:rPr lang="en-US" sz="4000">
                <a:solidFill>
                  <a:schemeClr val="hlink"/>
                </a:solidFill>
              </a:rPr>
              <a:t>(v.25)</a:t>
            </a:r>
          </a:p>
        </p:txBody>
      </p:sp>
    </p:spTree>
  </p:cSld>
  <p:clrMapOvr>
    <a:masterClrMapping/>
  </p:clrMapOvr>
  <p:transition spd="med">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rrowheads="1"/>
          </p:cNvSpPr>
          <p:nvPr>
            <p:ph type="title"/>
          </p:nvPr>
        </p:nvSpPr>
        <p:spPr/>
        <p:txBody>
          <a:bodyPr/>
          <a:lstStyle/>
          <a:p>
            <a:pPr eaLnBrk="1" hangingPunct="1">
              <a:defRPr/>
            </a:pPr>
            <a:r>
              <a:rPr lang="en-US" smtClean="0">
                <a:solidFill>
                  <a:schemeClr val="hlink"/>
                </a:solidFill>
              </a:rPr>
              <a:t>Nehemiah 8:10</a:t>
            </a:r>
          </a:p>
        </p:txBody>
      </p:sp>
      <p:sp>
        <p:nvSpPr>
          <p:cNvPr id="120835"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10</a:t>
            </a:r>
            <a:r>
              <a:rPr lang="en-US" sz="4000"/>
              <a:t> Then he said to them, “… Do not sorrow, for </a:t>
            </a:r>
            <a:r>
              <a:rPr lang="en-US" sz="4000" u="sng">
                <a:solidFill>
                  <a:schemeClr val="hlink"/>
                </a:solidFill>
              </a:rPr>
              <a:t>the joy of the LORD is your strength</a:t>
            </a:r>
            <a:r>
              <a:rPr lang="en-US" sz="4000"/>
              <a:t>."</a:t>
            </a:r>
          </a:p>
        </p:txBody>
      </p:sp>
    </p:spTree>
  </p:cSld>
  <p:clrMapOvr>
    <a:masterClrMapping/>
  </p:clrMapOvr>
  <p:transition spd="med">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rrowheads="1"/>
          </p:cNvSpPr>
          <p:nvPr>
            <p:ph type="title"/>
          </p:nvPr>
        </p:nvSpPr>
        <p:spPr/>
        <p:txBody>
          <a:bodyPr/>
          <a:lstStyle/>
          <a:p>
            <a:pPr eaLnBrk="1" hangingPunct="1">
              <a:defRPr/>
            </a:pPr>
            <a:r>
              <a:rPr lang="en-US" smtClean="0">
                <a:solidFill>
                  <a:schemeClr val="hlink"/>
                </a:solidFill>
              </a:rPr>
              <a:t>2 Corinthians 4:16-18</a:t>
            </a:r>
          </a:p>
        </p:txBody>
      </p:sp>
      <p:sp>
        <p:nvSpPr>
          <p:cNvPr id="121859"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000">
                <a:solidFill>
                  <a:schemeClr val="hlink"/>
                </a:solidFill>
              </a:rPr>
              <a:t>16</a:t>
            </a:r>
            <a:r>
              <a:rPr lang="en-US" sz="4000"/>
              <a:t> Therefore we do not lose heart. Even though our outward man is perishing, yet the inward man is being renewed day by day.</a:t>
            </a:r>
          </a:p>
          <a:p>
            <a:pPr eaLnBrk="1" hangingPunct="1">
              <a:lnSpc>
                <a:spcPct val="90000"/>
              </a:lnSpc>
              <a:buFont typeface="Wingdings" pitchFamily="2" charset="2"/>
              <a:buNone/>
              <a:defRPr/>
            </a:pPr>
            <a:r>
              <a:rPr lang="en-US" sz="4000">
                <a:solidFill>
                  <a:schemeClr val="hlink"/>
                </a:solidFill>
              </a:rPr>
              <a:t>17</a:t>
            </a:r>
            <a:r>
              <a:rPr lang="en-US" sz="4000"/>
              <a:t> For </a:t>
            </a:r>
            <a:r>
              <a:rPr lang="en-US" sz="4000" u="sng">
                <a:solidFill>
                  <a:schemeClr val="hlink"/>
                </a:solidFill>
              </a:rPr>
              <a:t>our light affliction, which is but for a moment</a:t>
            </a:r>
            <a:r>
              <a:rPr lang="en-US" sz="4000"/>
              <a:t>, is working for us a far more exceeding and eternal weight of glory,</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rrowheads="1"/>
          </p:cNvSpPr>
          <p:nvPr>
            <p:ph type="title"/>
          </p:nvPr>
        </p:nvSpPr>
        <p:spPr/>
        <p:txBody>
          <a:bodyPr/>
          <a:lstStyle/>
          <a:p>
            <a:pPr eaLnBrk="1" hangingPunct="1">
              <a:defRPr/>
            </a:pPr>
            <a:r>
              <a:rPr lang="en-US" smtClean="0">
                <a:solidFill>
                  <a:schemeClr val="hlink"/>
                </a:solidFill>
              </a:rPr>
              <a:t>Acts 16:25-34</a:t>
            </a:r>
          </a:p>
        </p:txBody>
      </p:sp>
      <p:sp>
        <p:nvSpPr>
          <p:cNvPr id="17203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32</a:t>
            </a:r>
            <a:r>
              <a:rPr lang="en-US" sz="4000"/>
              <a:t> Then they spoke the word of the Lord to him and to all who were in his house.</a:t>
            </a:r>
          </a:p>
          <a:p>
            <a:pPr eaLnBrk="1" hangingPunct="1">
              <a:lnSpc>
                <a:spcPct val="80000"/>
              </a:lnSpc>
              <a:buFont typeface="Wingdings" pitchFamily="2" charset="2"/>
              <a:buNone/>
              <a:defRPr/>
            </a:pPr>
            <a:r>
              <a:rPr lang="en-US" sz="4000">
                <a:solidFill>
                  <a:schemeClr val="hlink"/>
                </a:solidFill>
              </a:rPr>
              <a:t>33</a:t>
            </a:r>
            <a:r>
              <a:rPr lang="en-US" sz="4000"/>
              <a:t> And he took them </a:t>
            </a:r>
            <a:r>
              <a:rPr lang="en-US" sz="4000" u="sng">
                <a:solidFill>
                  <a:schemeClr val="hlink"/>
                </a:solidFill>
              </a:rPr>
              <a:t>the same hour of the night</a:t>
            </a:r>
            <a:r>
              <a:rPr lang="en-US" sz="4000"/>
              <a:t> and washed their stripes. And </a:t>
            </a:r>
            <a:r>
              <a:rPr lang="en-US" sz="4000" u="sng">
                <a:solidFill>
                  <a:schemeClr val="hlink"/>
                </a:solidFill>
              </a:rPr>
              <a:t>immediately he and all his family were baptized</a:t>
            </a:r>
            <a:r>
              <a:rPr lang="en-US" sz="4000"/>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2035">
                                            <p:txEl>
                                              <p:pRg st="1" end="1"/>
                                            </p:txEl>
                                          </p:spTgt>
                                        </p:tgtEl>
                                        <p:attrNameLst>
                                          <p:attrName>style.visibility</p:attrName>
                                        </p:attrNameLst>
                                      </p:cBhvr>
                                      <p:to>
                                        <p:strVal val="visible"/>
                                      </p:to>
                                    </p:set>
                                    <p:animEffect transition="in" filter="fade">
                                      <p:cBhvr>
                                        <p:cTn id="7" dur="500"/>
                                        <p:tgtEl>
                                          <p:spTgt spid="172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rrowheads="1"/>
          </p:cNvSpPr>
          <p:nvPr>
            <p:ph type="title"/>
          </p:nvPr>
        </p:nvSpPr>
        <p:spPr/>
        <p:txBody>
          <a:bodyPr/>
          <a:lstStyle/>
          <a:p>
            <a:pPr eaLnBrk="1" hangingPunct="1">
              <a:defRPr/>
            </a:pPr>
            <a:r>
              <a:rPr lang="en-US" smtClean="0">
                <a:solidFill>
                  <a:schemeClr val="hlink"/>
                </a:solidFill>
              </a:rPr>
              <a:t>2 Corinthians 4:16-18</a:t>
            </a:r>
          </a:p>
        </p:txBody>
      </p:sp>
      <p:sp>
        <p:nvSpPr>
          <p:cNvPr id="122883"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000">
                <a:solidFill>
                  <a:schemeClr val="hlink"/>
                </a:solidFill>
              </a:rPr>
              <a:t>18</a:t>
            </a:r>
            <a:r>
              <a:rPr lang="en-US" sz="4000"/>
              <a:t> while </a:t>
            </a:r>
            <a:r>
              <a:rPr lang="en-US" sz="4000" u="sng">
                <a:solidFill>
                  <a:schemeClr val="hlink"/>
                </a:solidFill>
              </a:rPr>
              <a:t>we do not look at the things which are seen</a:t>
            </a:r>
            <a:r>
              <a:rPr lang="en-US" sz="4000"/>
              <a:t>, but at the things which are not seen. </a:t>
            </a:r>
            <a:r>
              <a:rPr lang="en-US" sz="4000" u="sng">
                <a:solidFill>
                  <a:schemeClr val="hlink"/>
                </a:solidFill>
              </a:rPr>
              <a:t>For the things which are seen are temporary</a:t>
            </a:r>
            <a:r>
              <a:rPr lang="en-US" sz="4000"/>
              <a:t>, but the things which are not seen are eternal.</a:t>
            </a:r>
          </a:p>
        </p:txBody>
      </p:sp>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p:txBody>
          <a:bodyPr/>
          <a:lstStyle/>
          <a:p>
            <a:pPr eaLnBrk="1" hangingPunct="1">
              <a:defRPr/>
            </a:pPr>
            <a:r>
              <a:rPr lang="en-US" smtClean="0">
                <a:solidFill>
                  <a:schemeClr val="hlink"/>
                </a:solidFill>
              </a:rPr>
              <a:t>Romans 8:18</a:t>
            </a:r>
          </a:p>
        </p:txBody>
      </p:sp>
      <p:sp>
        <p:nvSpPr>
          <p:cNvPr id="123907"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18</a:t>
            </a:r>
            <a:r>
              <a:rPr lang="en-US" sz="4000"/>
              <a:t> For I consider that the sufferings of this present time are not worthy to be compared with the glory which shall be revealed in us.</a:t>
            </a:r>
          </a:p>
        </p:txBody>
      </p:sp>
    </p:spTree>
  </p:cSld>
  <p:clrMapOvr>
    <a:masterClrMapping/>
  </p:clrMapOvr>
  <p:transition spd="med">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p:txBody>
          <a:bodyPr/>
          <a:lstStyle/>
          <a:p>
            <a:pPr eaLnBrk="1" hangingPunct="1">
              <a:defRPr/>
            </a:pPr>
            <a:r>
              <a:rPr lang="en-US" smtClean="0">
                <a:solidFill>
                  <a:schemeClr val="hlink"/>
                </a:solidFill>
              </a:rPr>
              <a:t>Philippians 1:12-18</a:t>
            </a:r>
          </a:p>
        </p:txBody>
      </p:sp>
      <p:sp>
        <p:nvSpPr>
          <p:cNvPr id="12595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12</a:t>
            </a:r>
            <a:r>
              <a:rPr lang="en-US" sz="4000"/>
              <a:t> But I want you to know, brethren, that the things which happened to me have actually turned out for the furtherance of the gospel,</a:t>
            </a:r>
          </a:p>
          <a:p>
            <a:pPr eaLnBrk="1" hangingPunct="1">
              <a:lnSpc>
                <a:spcPct val="80000"/>
              </a:lnSpc>
              <a:buFont typeface="Wingdings" pitchFamily="2" charset="2"/>
              <a:buNone/>
              <a:defRPr/>
            </a:pPr>
            <a:r>
              <a:rPr lang="en-US" sz="4000">
                <a:solidFill>
                  <a:schemeClr val="hlink"/>
                </a:solidFill>
              </a:rPr>
              <a:t>13 </a:t>
            </a:r>
            <a:r>
              <a:rPr lang="en-US" sz="4000"/>
              <a:t>so that it has become evident to the whole palace guard, and to all the rest, that my chains are in Christ;</a:t>
            </a:r>
          </a:p>
        </p:txBody>
      </p:sp>
    </p:spTree>
  </p:cSld>
  <p:clrMapOvr>
    <a:masterClrMapping/>
  </p:clrMapOvr>
  <p:transition spd="med">
    <p:fade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rrowheads="1"/>
          </p:cNvSpPr>
          <p:nvPr>
            <p:ph type="title"/>
          </p:nvPr>
        </p:nvSpPr>
        <p:spPr/>
        <p:txBody>
          <a:bodyPr/>
          <a:lstStyle/>
          <a:p>
            <a:pPr eaLnBrk="1" hangingPunct="1">
              <a:defRPr/>
            </a:pPr>
            <a:r>
              <a:rPr lang="en-US" smtClean="0">
                <a:solidFill>
                  <a:schemeClr val="hlink"/>
                </a:solidFill>
              </a:rPr>
              <a:t>Philippians 1:12-18</a:t>
            </a:r>
          </a:p>
        </p:txBody>
      </p:sp>
      <p:sp>
        <p:nvSpPr>
          <p:cNvPr id="12902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14</a:t>
            </a:r>
            <a:r>
              <a:rPr lang="en-US" sz="4000"/>
              <a:t> and most of the brethren in the Lord, having become confident by my chains, are much more bold to speak the word without fear.</a:t>
            </a:r>
          </a:p>
          <a:p>
            <a:pPr eaLnBrk="1" hangingPunct="1">
              <a:lnSpc>
                <a:spcPct val="80000"/>
              </a:lnSpc>
              <a:buFont typeface="Wingdings" pitchFamily="2" charset="2"/>
              <a:buNone/>
              <a:defRPr/>
            </a:pPr>
            <a:r>
              <a:rPr lang="en-US" sz="4000">
                <a:solidFill>
                  <a:schemeClr val="hlink"/>
                </a:solidFill>
              </a:rPr>
              <a:t>15</a:t>
            </a:r>
            <a:r>
              <a:rPr lang="en-US" sz="4000"/>
              <a:t> Some indeed preach Christ even from envy and strife, and some also from good will:</a:t>
            </a:r>
          </a:p>
        </p:txBody>
      </p:sp>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rrowheads="1"/>
          </p:cNvSpPr>
          <p:nvPr>
            <p:ph type="title"/>
          </p:nvPr>
        </p:nvSpPr>
        <p:spPr/>
        <p:txBody>
          <a:bodyPr/>
          <a:lstStyle/>
          <a:p>
            <a:pPr eaLnBrk="1" hangingPunct="1">
              <a:defRPr/>
            </a:pPr>
            <a:r>
              <a:rPr lang="en-US" smtClean="0">
                <a:solidFill>
                  <a:schemeClr val="hlink"/>
                </a:solidFill>
              </a:rPr>
              <a:t>Philippians 1:12-18</a:t>
            </a:r>
          </a:p>
        </p:txBody>
      </p:sp>
      <p:sp>
        <p:nvSpPr>
          <p:cNvPr id="130051"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16</a:t>
            </a:r>
            <a:r>
              <a:rPr lang="en-US" sz="4000"/>
              <a:t> The former preach Christ from selfish ambition, not sincerely, supposing to add affliction to my chains;</a:t>
            </a:r>
          </a:p>
          <a:p>
            <a:pPr eaLnBrk="1" hangingPunct="1">
              <a:lnSpc>
                <a:spcPct val="80000"/>
              </a:lnSpc>
              <a:buFont typeface="Wingdings" pitchFamily="2" charset="2"/>
              <a:buNone/>
              <a:defRPr/>
            </a:pPr>
            <a:r>
              <a:rPr lang="en-US" sz="4000">
                <a:solidFill>
                  <a:schemeClr val="hlink"/>
                </a:solidFill>
              </a:rPr>
              <a:t>17</a:t>
            </a:r>
            <a:r>
              <a:rPr lang="en-US" sz="4000"/>
              <a:t> but the latter out of love, knowing that I am appointed for the defense of the gospel.</a:t>
            </a:r>
          </a:p>
        </p:txBody>
      </p:sp>
    </p:spTree>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p:txBody>
          <a:bodyPr/>
          <a:lstStyle/>
          <a:p>
            <a:pPr eaLnBrk="1" hangingPunct="1">
              <a:defRPr/>
            </a:pPr>
            <a:r>
              <a:rPr lang="en-US" smtClean="0">
                <a:solidFill>
                  <a:schemeClr val="hlink"/>
                </a:solidFill>
              </a:rPr>
              <a:t>Philippians 1:12-18</a:t>
            </a:r>
          </a:p>
        </p:txBody>
      </p:sp>
      <p:sp>
        <p:nvSpPr>
          <p:cNvPr id="13107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18</a:t>
            </a:r>
            <a:r>
              <a:rPr lang="en-US" sz="4000"/>
              <a:t> What then? Only that in every way, whether in pretense or in truth, Christ is preached; and in this I rejoice, yes, and will rejoice.</a:t>
            </a:r>
            <a:endParaRPr lang="en-US" sz="6600"/>
          </a:p>
        </p:txBody>
      </p:sp>
    </p:spTree>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rrowheads="1"/>
          </p:cNvSpPr>
          <p:nvPr>
            <p:ph type="title"/>
          </p:nvPr>
        </p:nvSpPr>
        <p:spPr/>
        <p:txBody>
          <a:bodyPr/>
          <a:lstStyle/>
          <a:p>
            <a:pPr eaLnBrk="1" hangingPunct="1">
              <a:defRPr/>
            </a:pPr>
            <a:r>
              <a:rPr lang="en-US" smtClean="0"/>
              <a:t>What Led To His Conversion?</a:t>
            </a:r>
          </a:p>
        </p:txBody>
      </p:sp>
      <p:sp>
        <p:nvSpPr>
          <p:cNvPr id="117763" name="Rectangle 3"/>
          <p:cNvSpPr>
            <a:spLocks noGrp="1" noChangeArrowheads="1"/>
          </p:cNvSpPr>
          <p:nvPr>
            <p:ph type="body" idx="1"/>
          </p:nvPr>
        </p:nvSpPr>
        <p:spPr/>
        <p:txBody>
          <a:bodyPr/>
          <a:lstStyle/>
          <a:p>
            <a:pPr eaLnBrk="1" hangingPunct="1">
              <a:buFont typeface="Wingdings" pitchFamily="2" charset="2"/>
              <a:buChar char="n"/>
              <a:defRPr/>
            </a:pPr>
            <a:r>
              <a:rPr lang="en-US" sz="4000"/>
              <a:t>Two Christians manifested joy in the midst of adversity and suffering </a:t>
            </a:r>
            <a:r>
              <a:rPr lang="en-US" sz="4000">
                <a:solidFill>
                  <a:schemeClr val="hlink"/>
                </a:solidFill>
              </a:rPr>
              <a:t>(v.25)</a:t>
            </a:r>
          </a:p>
        </p:txBody>
      </p:sp>
    </p:spTree>
  </p:cSld>
  <p:clrMapOvr>
    <a:masterClrMapping/>
  </p:clrMapOvr>
  <p:transition spd="med">
    <p:fade thruBlk="1"/>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rrowheads="1"/>
          </p:cNvSpPr>
          <p:nvPr>
            <p:ph type="title"/>
          </p:nvPr>
        </p:nvSpPr>
        <p:spPr/>
        <p:txBody>
          <a:bodyPr/>
          <a:lstStyle/>
          <a:p>
            <a:pPr eaLnBrk="1" hangingPunct="1">
              <a:defRPr/>
            </a:pPr>
            <a:r>
              <a:rPr lang="en-US" smtClean="0">
                <a:solidFill>
                  <a:schemeClr val="hlink"/>
                </a:solidFill>
              </a:rPr>
              <a:t>Philippians 3:7-8</a:t>
            </a:r>
          </a:p>
        </p:txBody>
      </p:sp>
      <p:sp>
        <p:nvSpPr>
          <p:cNvPr id="142339"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7</a:t>
            </a:r>
            <a:r>
              <a:rPr lang="en-US" sz="4000"/>
              <a:t> But what things were gain to me, these I have counted loss for Christ.</a:t>
            </a:r>
          </a:p>
        </p:txBody>
      </p:sp>
    </p:spTree>
  </p:cSld>
  <p:clrMapOvr>
    <a:masterClrMapping/>
  </p:clrMapOvr>
  <p:transition spd="med">
    <p:fade thruBlk="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p:txBody>
          <a:bodyPr/>
          <a:lstStyle/>
          <a:p>
            <a:pPr eaLnBrk="1" hangingPunct="1">
              <a:defRPr/>
            </a:pPr>
            <a:r>
              <a:rPr lang="en-US" smtClean="0">
                <a:solidFill>
                  <a:schemeClr val="hlink"/>
                </a:solidFill>
              </a:rPr>
              <a:t>Philippians 3:7-8</a:t>
            </a:r>
          </a:p>
        </p:txBody>
      </p:sp>
      <p:sp>
        <p:nvSpPr>
          <p:cNvPr id="143363"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8</a:t>
            </a:r>
            <a:r>
              <a:rPr lang="en-US" sz="4000"/>
              <a:t> Yet indeed </a:t>
            </a:r>
            <a:r>
              <a:rPr lang="en-US" sz="4000" u="sng">
                <a:solidFill>
                  <a:schemeClr val="hlink"/>
                </a:solidFill>
              </a:rPr>
              <a:t>I also count all things loss</a:t>
            </a:r>
            <a:r>
              <a:rPr lang="en-US" sz="4000"/>
              <a:t> for the excellence of the knowledge of Christ Jesus my Lord, </a:t>
            </a:r>
            <a:r>
              <a:rPr lang="en-US" sz="4000" u="sng">
                <a:solidFill>
                  <a:schemeClr val="hlink"/>
                </a:solidFill>
              </a:rPr>
              <a:t>for whom I have suffered the loss of all things</a:t>
            </a:r>
            <a:r>
              <a:rPr lang="en-US" sz="4000"/>
              <a:t>, and count them as rubbish, that I may gain Christ</a:t>
            </a:r>
          </a:p>
        </p:txBody>
      </p:sp>
    </p:spTree>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p:txBody>
          <a:bodyPr/>
          <a:lstStyle/>
          <a:p>
            <a:pPr eaLnBrk="1" hangingPunct="1">
              <a:defRPr/>
            </a:pPr>
            <a:r>
              <a:rPr lang="en-US" smtClean="0">
                <a:solidFill>
                  <a:schemeClr val="hlink"/>
                </a:solidFill>
              </a:rPr>
              <a:t>Philippians 3:10-11</a:t>
            </a:r>
          </a:p>
        </p:txBody>
      </p:sp>
      <p:sp>
        <p:nvSpPr>
          <p:cNvPr id="144387"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10</a:t>
            </a:r>
            <a:r>
              <a:rPr lang="en-US" sz="4000"/>
              <a:t> that I may know Him and the power of His resurrection, and the </a:t>
            </a:r>
            <a:r>
              <a:rPr lang="en-US" sz="4000" u="sng">
                <a:solidFill>
                  <a:schemeClr val="hlink"/>
                </a:solidFill>
              </a:rPr>
              <a:t>fellowship of His sufferings</a:t>
            </a:r>
            <a:r>
              <a:rPr lang="en-US" sz="4000"/>
              <a:t>, being conformed to His death,</a:t>
            </a:r>
          </a:p>
          <a:p>
            <a:pPr eaLnBrk="1" hangingPunct="1">
              <a:buFont typeface="Wingdings" pitchFamily="2" charset="2"/>
              <a:buNone/>
              <a:defRPr/>
            </a:pPr>
            <a:r>
              <a:rPr lang="en-US" sz="4000">
                <a:solidFill>
                  <a:schemeClr val="hlink"/>
                </a:solidFill>
              </a:rPr>
              <a:t>11</a:t>
            </a:r>
            <a:r>
              <a:rPr lang="en-US" sz="4000"/>
              <a:t> if, by any means, I may attain to the resurrection from the dead.</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rrowheads="1"/>
          </p:cNvSpPr>
          <p:nvPr>
            <p:ph type="title"/>
          </p:nvPr>
        </p:nvSpPr>
        <p:spPr/>
        <p:txBody>
          <a:bodyPr/>
          <a:lstStyle/>
          <a:p>
            <a:pPr eaLnBrk="1" hangingPunct="1">
              <a:defRPr/>
            </a:pPr>
            <a:r>
              <a:rPr lang="en-US" smtClean="0">
                <a:solidFill>
                  <a:schemeClr val="hlink"/>
                </a:solidFill>
              </a:rPr>
              <a:t>Acts 16:25-34</a:t>
            </a:r>
          </a:p>
        </p:txBody>
      </p:sp>
      <p:sp>
        <p:nvSpPr>
          <p:cNvPr id="173059"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34</a:t>
            </a:r>
            <a:r>
              <a:rPr lang="en-US" sz="4000"/>
              <a:t> Now when he had brought them into his house, he set food before them; and he rejoiced, having believed in God with all his household.</a:t>
            </a:r>
          </a:p>
        </p:txBody>
      </p:sp>
    </p:spTree>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lstStyle/>
          <a:p>
            <a:pPr eaLnBrk="1" hangingPunct="1">
              <a:defRPr/>
            </a:pPr>
            <a:r>
              <a:rPr lang="en-US" smtClean="0">
                <a:solidFill>
                  <a:schemeClr val="hlink"/>
                </a:solidFill>
              </a:rPr>
              <a:t>Philippians 3:15-21</a:t>
            </a:r>
          </a:p>
        </p:txBody>
      </p:sp>
      <p:sp>
        <p:nvSpPr>
          <p:cNvPr id="145411"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15</a:t>
            </a:r>
            <a:r>
              <a:rPr lang="en-US" sz="4000"/>
              <a:t> Therefore let us, as many as are mature, </a:t>
            </a:r>
            <a:r>
              <a:rPr lang="en-US" sz="4000" u="sng">
                <a:solidFill>
                  <a:schemeClr val="hlink"/>
                </a:solidFill>
              </a:rPr>
              <a:t>have this mind</a:t>
            </a:r>
            <a:r>
              <a:rPr lang="en-US" sz="4000"/>
              <a:t>; and if in anything you think otherwise, God will reveal even this to you.</a:t>
            </a:r>
          </a:p>
          <a:p>
            <a:pPr eaLnBrk="1" hangingPunct="1">
              <a:lnSpc>
                <a:spcPct val="80000"/>
              </a:lnSpc>
              <a:buFont typeface="Wingdings" pitchFamily="2" charset="2"/>
              <a:buNone/>
              <a:defRPr/>
            </a:pPr>
            <a:r>
              <a:rPr lang="en-US" sz="4000">
                <a:solidFill>
                  <a:schemeClr val="hlink"/>
                </a:solidFill>
              </a:rPr>
              <a:t>16</a:t>
            </a:r>
            <a:r>
              <a:rPr lang="en-US" sz="4000"/>
              <a:t> Nevertheless, to the degree that we have already attained, let us walk by the same rule, </a:t>
            </a:r>
            <a:r>
              <a:rPr lang="en-US" sz="4000" u="sng">
                <a:solidFill>
                  <a:schemeClr val="hlink"/>
                </a:solidFill>
              </a:rPr>
              <a:t>let us be of the same mind</a:t>
            </a:r>
            <a:r>
              <a:rPr lang="en-US" sz="4000"/>
              <a:t>.</a:t>
            </a:r>
          </a:p>
        </p:txBody>
      </p:sp>
    </p:spTree>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p:txBody>
          <a:bodyPr/>
          <a:lstStyle/>
          <a:p>
            <a:pPr eaLnBrk="1" hangingPunct="1">
              <a:defRPr/>
            </a:pPr>
            <a:r>
              <a:rPr lang="en-US" smtClean="0">
                <a:solidFill>
                  <a:schemeClr val="hlink"/>
                </a:solidFill>
              </a:rPr>
              <a:t>Philippians 3:15-21</a:t>
            </a:r>
          </a:p>
        </p:txBody>
      </p:sp>
      <p:sp>
        <p:nvSpPr>
          <p:cNvPr id="14643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17</a:t>
            </a:r>
            <a:r>
              <a:rPr lang="en-US" sz="4000"/>
              <a:t> Brethren, </a:t>
            </a:r>
            <a:r>
              <a:rPr lang="en-US" sz="4000" u="sng">
                <a:solidFill>
                  <a:schemeClr val="hlink"/>
                </a:solidFill>
              </a:rPr>
              <a:t>join in following my example</a:t>
            </a:r>
            <a:r>
              <a:rPr lang="en-US" sz="4000"/>
              <a:t>, and note those who so walk, as you have us for a pattern.</a:t>
            </a:r>
          </a:p>
        </p:txBody>
      </p:sp>
    </p:spTree>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eaLnBrk="1" hangingPunct="1">
              <a:defRPr/>
            </a:pPr>
            <a:r>
              <a:rPr lang="en-US" smtClean="0">
                <a:solidFill>
                  <a:schemeClr val="hlink"/>
                </a:solidFill>
              </a:rPr>
              <a:t>Philippians 3:15-21</a:t>
            </a:r>
          </a:p>
        </p:txBody>
      </p:sp>
      <p:sp>
        <p:nvSpPr>
          <p:cNvPr id="147459"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18</a:t>
            </a:r>
            <a:r>
              <a:rPr lang="en-US" sz="4000"/>
              <a:t> For many walk, of whom I have told you often, and now tell you even weeping, that they are the enemies of the cross of Christ:</a:t>
            </a:r>
          </a:p>
          <a:p>
            <a:pPr eaLnBrk="1" hangingPunct="1">
              <a:lnSpc>
                <a:spcPct val="80000"/>
              </a:lnSpc>
              <a:buFont typeface="Wingdings" pitchFamily="2" charset="2"/>
              <a:buNone/>
              <a:defRPr/>
            </a:pPr>
            <a:r>
              <a:rPr lang="en-US" sz="4000">
                <a:solidFill>
                  <a:schemeClr val="hlink"/>
                </a:solidFill>
              </a:rPr>
              <a:t>19</a:t>
            </a:r>
            <a:r>
              <a:rPr lang="en-US" sz="4000"/>
              <a:t> whose end is destruction, </a:t>
            </a:r>
            <a:r>
              <a:rPr lang="en-US" sz="4000" u="sng">
                <a:solidFill>
                  <a:schemeClr val="hlink"/>
                </a:solidFill>
              </a:rPr>
              <a:t>whose god is their belly</a:t>
            </a:r>
            <a:r>
              <a:rPr lang="en-US" sz="4000"/>
              <a:t>, and whose glory is in their shame--</a:t>
            </a:r>
            <a:r>
              <a:rPr lang="en-US" sz="4000" u="sng">
                <a:solidFill>
                  <a:schemeClr val="hlink"/>
                </a:solidFill>
              </a:rPr>
              <a:t>who set their mind on earthly things</a:t>
            </a:r>
            <a:r>
              <a:rPr lang="en-US" sz="4000"/>
              <a:t>.</a:t>
            </a:r>
          </a:p>
        </p:txBody>
      </p:sp>
    </p:spTree>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p:txBody>
          <a:bodyPr/>
          <a:lstStyle/>
          <a:p>
            <a:pPr eaLnBrk="1" hangingPunct="1">
              <a:defRPr/>
            </a:pPr>
            <a:r>
              <a:rPr lang="en-US" smtClean="0">
                <a:solidFill>
                  <a:schemeClr val="hlink"/>
                </a:solidFill>
              </a:rPr>
              <a:t>Philippians 3:15-21</a:t>
            </a:r>
          </a:p>
        </p:txBody>
      </p:sp>
      <p:sp>
        <p:nvSpPr>
          <p:cNvPr id="148483"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4000">
                <a:solidFill>
                  <a:schemeClr val="hlink"/>
                </a:solidFill>
              </a:rPr>
              <a:t>20</a:t>
            </a:r>
            <a:r>
              <a:rPr lang="en-US" sz="4000"/>
              <a:t> For our citizenship is in heaven, from which we also eagerly wait for the Savior, the Lord Jesus Christ,</a:t>
            </a:r>
          </a:p>
          <a:p>
            <a:pPr eaLnBrk="1" hangingPunct="1">
              <a:lnSpc>
                <a:spcPct val="80000"/>
              </a:lnSpc>
              <a:buFont typeface="Wingdings" pitchFamily="2" charset="2"/>
              <a:buNone/>
              <a:defRPr/>
            </a:pPr>
            <a:r>
              <a:rPr lang="en-US" sz="4000">
                <a:solidFill>
                  <a:schemeClr val="hlink"/>
                </a:solidFill>
              </a:rPr>
              <a:t>21</a:t>
            </a:r>
            <a:r>
              <a:rPr lang="en-US" sz="4000"/>
              <a:t> who will transform our lowly body that it may be conformed to His glorious body, according to the working by which He is able even to subdue all things to Himself.</a:t>
            </a:r>
            <a:endParaRPr lang="en-US" sz="4800"/>
          </a:p>
        </p:txBody>
      </p:sp>
    </p:spTree>
  </p:cSld>
  <p:clrMapOvr>
    <a:masterClrMapping/>
  </p:clrMapOvr>
  <p:transition spd="med"/>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lstStyle/>
          <a:p>
            <a:pPr eaLnBrk="1" hangingPunct="1">
              <a:defRPr/>
            </a:pPr>
            <a:r>
              <a:rPr lang="en-US" smtClean="0">
                <a:solidFill>
                  <a:schemeClr val="hlink"/>
                </a:solidFill>
              </a:rPr>
              <a:t>Nehemiah 8:10</a:t>
            </a:r>
          </a:p>
        </p:txBody>
      </p:sp>
      <p:sp>
        <p:nvSpPr>
          <p:cNvPr id="150531"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10</a:t>
            </a:r>
            <a:r>
              <a:rPr lang="en-US" sz="4000"/>
              <a:t> Then he said to them, “… Do not sorrow, for </a:t>
            </a:r>
            <a:r>
              <a:rPr lang="en-US" sz="4000" u="sng">
                <a:solidFill>
                  <a:schemeClr val="hlink"/>
                </a:solidFill>
              </a:rPr>
              <a:t>the joy of the LORD is your strength</a:t>
            </a:r>
            <a:r>
              <a:rPr lang="en-US" sz="4000"/>
              <a:t>."</a:t>
            </a:r>
          </a:p>
        </p:txBody>
      </p:sp>
    </p:spTree>
  </p:cSld>
  <p:clrMapOvr>
    <a:masterClrMapping/>
  </p:clrMapOvr>
  <p:transition spd="med">
    <p:fade thruBlk="1"/>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rrowheads="1"/>
          </p:cNvSpPr>
          <p:nvPr>
            <p:ph type="title"/>
          </p:nvPr>
        </p:nvSpPr>
        <p:spPr/>
        <p:txBody>
          <a:bodyPr/>
          <a:lstStyle/>
          <a:p>
            <a:pPr eaLnBrk="1" hangingPunct="1">
              <a:defRPr/>
            </a:pPr>
            <a:r>
              <a:rPr lang="en-US" smtClean="0"/>
              <a:t>What Led To His Conversion?</a:t>
            </a:r>
          </a:p>
        </p:txBody>
      </p:sp>
      <p:sp>
        <p:nvSpPr>
          <p:cNvPr id="141315" name="Rectangle 3"/>
          <p:cNvSpPr>
            <a:spLocks noGrp="1" noChangeArrowheads="1"/>
          </p:cNvSpPr>
          <p:nvPr>
            <p:ph type="body" idx="1"/>
          </p:nvPr>
        </p:nvSpPr>
        <p:spPr/>
        <p:txBody>
          <a:bodyPr/>
          <a:lstStyle/>
          <a:p>
            <a:pPr eaLnBrk="1" hangingPunct="1">
              <a:buFont typeface="Wingdings" pitchFamily="2" charset="2"/>
              <a:buChar char="n"/>
              <a:defRPr/>
            </a:pPr>
            <a:r>
              <a:rPr lang="en-US" sz="4000"/>
              <a:t>Two Christians manifested joy in the midst of adversity and suffering </a:t>
            </a:r>
            <a:r>
              <a:rPr lang="en-US" sz="4000">
                <a:solidFill>
                  <a:schemeClr val="hlink"/>
                </a:solidFill>
              </a:rPr>
              <a:t>(v.25)</a:t>
            </a:r>
          </a:p>
        </p:txBody>
      </p:sp>
    </p:spTree>
  </p:cSld>
  <p:clrMapOvr>
    <a:masterClrMapping/>
  </p:clrMapOvr>
  <p:transition spd="med">
    <p:fade thruBlk="1"/>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rrowheads="1"/>
          </p:cNvSpPr>
          <p:nvPr>
            <p:ph type="title"/>
          </p:nvPr>
        </p:nvSpPr>
        <p:spPr/>
        <p:txBody>
          <a:bodyPr/>
          <a:lstStyle/>
          <a:p>
            <a:pPr eaLnBrk="1" hangingPunct="1">
              <a:defRPr/>
            </a:pPr>
            <a:r>
              <a:rPr lang="en-US" smtClean="0"/>
              <a:t>What Led To His Conversion?</a:t>
            </a:r>
          </a:p>
        </p:txBody>
      </p:sp>
      <p:sp>
        <p:nvSpPr>
          <p:cNvPr id="110595" name="Rectangle 3"/>
          <p:cNvSpPr>
            <a:spLocks noGrp="1" noChangeArrowheads="1"/>
          </p:cNvSpPr>
          <p:nvPr>
            <p:ph type="body" idx="1"/>
          </p:nvPr>
        </p:nvSpPr>
        <p:spPr/>
        <p:txBody>
          <a:bodyPr/>
          <a:lstStyle/>
          <a:p>
            <a:pPr eaLnBrk="1" hangingPunct="1">
              <a:buFont typeface="Wingdings" pitchFamily="2" charset="2"/>
              <a:buChar char="n"/>
              <a:defRPr/>
            </a:pPr>
            <a:r>
              <a:rPr lang="en-US" smtClean="0">
                <a:solidFill>
                  <a:schemeClr val="bg1"/>
                </a:solidFill>
              </a:rPr>
              <a:t>Two Christians manifested joy in the midst of adversity and suffering (v.25)</a:t>
            </a:r>
          </a:p>
          <a:p>
            <a:pPr eaLnBrk="1" hangingPunct="1">
              <a:buFont typeface="Wingdings" pitchFamily="2" charset="2"/>
              <a:buChar char="n"/>
              <a:defRPr/>
            </a:pPr>
            <a:endParaRPr lang="en-US" smtClean="0">
              <a:solidFill>
                <a:schemeClr val="bg1"/>
              </a:solidFill>
            </a:endParaRPr>
          </a:p>
          <a:p>
            <a:pPr eaLnBrk="1" hangingPunct="1">
              <a:buFont typeface="Wingdings" pitchFamily="2" charset="2"/>
              <a:buChar char="n"/>
              <a:defRPr/>
            </a:pPr>
            <a:r>
              <a:rPr lang="en-US" sz="4000"/>
              <a:t>They were compassionate to their enemies </a:t>
            </a:r>
            <a:r>
              <a:rPr lang="en-US" sz="4000">
                <a:solidFill>
                  <a:schemeClr val="hlink"/>
                </a:solidFill>
              </a:rPr>
              <a:t>(v.28)</a:t>
            </a:r>
          </a:p>
        </p:txBody>
      </p:sp>
    </p:spTree>
  </p:cSld>
  <p:clrMapOvr>
    <a:masterClrMapping/>
  </p:clrMapOvr>
  <p:transition spd="med"/>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rrowheads="1"/>
          </p:cNvSpPr>
          <p:nvPr>
            <p:ph type="title"/>
          </p:nvPr>
        </p:nvSpPr>
        <p:spPr/>
        <p:txBody>
          <a:bodyPr/>
          <a:lstStyle/>
          <a:p>
            <a:pPr eaLnBrk="1" hangingPunct="1">
              <a:defRPr/>
            </a:pPr>
            <a:r>
              <a:rPr lang="en-US" smtClean="0">
                <a:solidFill>
                  <a:schemeClr val="hlink"/>
                </a:solidFill>
              </a:rPr>
              <a:t>Acts 16:28</a:t>
            </a:r>
          </a:p>
        </p:txBody>
      </p:sp>
      <p:sp>
        <p:nvSpPr>
          <p:cNvPr id="133123"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28</a:t>
            </a:r>
            <a:r>
              <a:rPr lang="en-US" sz="4000"/>
              <a:t> But Paul called with a loud voice, saying, "Do yourself no harm, for we are all here."</a:t>
            </a:r>
          </a:p>
        </p:txBody>
      </p:sp>
    </p:spTree>
  </p:cSld>
  <p:clrMapOvr>
    <a:masterClrMapping/>
  </p:clrMapOvr>
  <p:transition spd="med">
    <p:fade thruBlk="1"/>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title"/>
          </p:nvPr>
        </p:nvSpPr>
        <p:spPr/>
        <p:txBody>
          <a:bodyPr/>
          <a:lstStyle/>
          <a:p>
            <a:pPr eaLnBrk="1" hangingPunct="1">
              <a:defRPr/>
            </a:pPr>
            <a:r>
              <a:rPr lang="en-US" smtClean="0"/>
              <a:t>What Led To His Conversion?</a:t>
            </a:r>
          </a:p>
        </p:txBody>
      </p:sp>
      <p:sp>
        <p:nvSpPr>
          <p:cNvPr id="132099" name="Rectangle 3"/>
          <p:cNvSpPr>
            <a:spLocks noGrp="1" noChangeArrowheads="1"/>
          </p:cNvSpPr>
          <p:nvPr>
            <p:ph type="body" idx="1"/>
          </p:nvPr>
        </p:nvSpPr>
        <p:spPr/>
        <p:txBody>
          <a:bodyPr/>
          <a:lstStyle/>
          <a:p>
            <a:pPr eaLnBrk="1" hangingPunct="1">
              <a:buFont typeface="Wingdings" pitchFamily="2" charset="2"/>
              <a:buChar char="n"/>
              <a:defRPr/>
            </a:pPr>
            <a:r>
              <a:rPr lang="en-US" smtClean="0">
                <a:solidFill>
                  <a:schemeClr val="bg1"/>
                </a:solidFill>
              </a:rPr>
              <a:t>Two Christians manifested joy in the midst of adversity and suffering (v.25)</a:t>
            </a:r>
          </a:p>
          <a:p>
            <a:pPr eaLnBrk="1" hangingPunct="1">
              <a:buFont typeface="Wingdings" pitchFamily="2" charset="2"/>
              <a:buChar char="n"/>
              <a:defRPr/>
            </a:pPr>
            <a:endParaRPr lang="en-US" smtClean="0">
              <a:solidFill>
                <a:schemeClr val="bg1"/>
              </a:solidFill>
            </a:endParaRPr>
          </a:p>
          <a:p>
            <a:pPr eaLnBrk="1" hangingPunct="1">
              <a:buFont typeface="Wingdings" pitchFamily="2" charset="2"/>
              <a:buChar char="n"/>
              <a:defRPr/>
            </a:pPr>
            <a:r>
              <a:rPr lang="en-US" sz="4000"/>
              <a:t>They were compassionate to their enemies </a:t>
            </a:r>
            <a:r>
              <a:rPr lang="en-US" sz="4000">
                <a:solidFill>
                  <a:schemeClr val="hlink"/>
                </a:solidFill>
              </a:rPr>
              <a:t>(v.28)</a:t>
            </a:r>
          </a:p>
        </p:txBody>
      </p:sp>
    </p:spTree>
  </p:cSld>
  <p:clrMapOvr>
    <a:masterClrMapping/>
  </p:clrMapOvr>
  <p:transition spd="med">
    <p:fade thruBlk="1"/>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p:txBody>
          <a:bodyPr/>
          <a:lstStyle/>
          <a:p>
            <a:pPr eaLnBrk="1" hangingPunct="1">
              <a:defRPr/>
            </a:pPr>
            <a:r>
              <a:rPr lang="en-US" smtClean="0">
                <a:solidFill>
                  <a:schemeClr val="hlink"/>
                </a:solidFill>
              </a:rPr>
              <a:t>Romans 12:12,14</a:t>
            </a:r>
          </a:p>
        </p:txBody>
      </p:sp>
      <p:sp>
        <p:nvSpPr>
          <p:cNvPr id="136195"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12</a:t>
            </a:r>
            <a:r>
              <a:rPr lang="en-US" sz="4000"/>
              <a:t> rejoicing in hope, patient in tribulation, continuing steadfastly in prayer;</a:t>
            </a:r>
          </a:p>
          <a:p>
            <a:pPr eaLnBrk="1" hangingPunct="1">
              <a:buFont typeface="Wingdings" pitchFamily="2" charset="2"/>
              <a:buChar char="n"/>
              <a:defRPr/>
            </a:pPr>
            <a:endParaRPr lang="en-US" sz="4000"/>
          </a:p>
          <a:p>
            <a:pPr eaLnBrk="1" hangingPunct="1">
              <a:buFont typeface="Wingdings" pitchFamily="2" charset="2"/>
              <a:buNone/>
              <a:defRPr/>
            </a:pPr>
            <a:r>
              <a:rPr lang="en-US" sz="4000">
                <a:solidFill>
                  <a:schemeClr val="hlink"/>
                </a:solidFill>
              </a:rPr>
              <a:t>14</a:t>
            </a:r>
            <a:r>
              <a:rPr lang="en-US" sz="4000"/>
              <a:t> Bless those who persecute you; bless and do not curse.</a:t>
            </a: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ctrTitle"/>
          </p:nvPr>
        </p:nvSpPr>
        <p:spPr>
          <a:xfrm>
            <a:off x="1524000" y="1371600"/>
            <a:ext cx="9144000" cy="2133600"/>
          </a:xfrm>
        </p:spPr>
        <p:txBody>
          <a:bodyPr/>
          <a:lstStyle/>
          <a:p>
            <a:pPr eaLnBrk="1" hangingPunct="1">
              <a:defRPr/>
            </a:pPr>
            <a:r>
              <a:rPr lang="en-US" sz="7200" smtClean="0"/>
              <a:t>Suicide To Salvation In Sixty Minutes</a:t>
            </a:r>
          </a:p>
        </p:txBody>
      </p:sp>
      <p:sp>
        <p:nvSpPr>
          <p:cNvPr id="176131" name="Rectangle 3"/>
          <p:cNvSpPr>
            <a:spLocks noGrp="1" noChangeArrowheads="1"/>
          </p:cNvSpPr>
          <p:nvPr>
            <p:ph type="subTitle" idx="1"/>
          </p:nvPr>
        </p:nvSpPr>
        <p:spPr>
          <a:xfrm>
            <a:off x="2895600" y="3657600"/>
            <a:ext cx="6400800" cy="2590800"/>
          </a:xfrm>
        </p:spPr>
        <p:txBody>
          <a:bodyPr/>
          <a:lstStyle/>
          <a:p>
            <a:pPr eaLnBrk="1" hangingPunct="1">
              <a:defRPr/>
            </a:pPr>
            <a:r>
              <a:rPr lang="en-US" smtClean="0">
                <a:solidFill>
                  <a:schemeClr val="hlink"/>
                </a:solidFill>
              </a:rPr>
              <a:t>Acts 16:25-34</a:t>
            </a:r>
          </a:p>
          <a:p>
            <a:pPr eaLnBrk="1" hangingPunct="1">
              <a:defRPr/>
            </a:pPr>
            <a:r>
              <a:rPr lang="en-US" smtClean="0">
                <a:solidFill>
                  <a:schemeClr val="accent2"/>
                </a:solidFill>
              </a:rPr>
              <a:t>One man’s journey from the depths of suicidal despair to the joys of salvation</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176131">
                                            <p:txEl>
                                              <p:pRg st="0" end="0"/>
                                            </p:txEl>
                                          </p:spTgt>
                                        </p:tgtEl>
                                        <p:attrNameLst>
                                          <p:attrName>style.visibility</p:attrName>
                                        </p:attrNameLst>
                                      </p:cBhvr>
                                      <p:to>
                                        <p:strVal val="visible"/>
                                      </p:to>
                                    </p:set>
                                    <p:animEffect transition="in" filter="fade">
                                      <p:cBhvr>
                                        <p:cTn id="7" dur="1000"/>
                                        <p:tgtEl>
                                          <p:spTgt spid="176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6131">
                                            <p:txEl>
                                              <p:pRg st="1" end="1"/>
                                            </p:txEl>
                                          </p:spTgt>
                                        </p:tgtEl>
                                        <p:attrNameLst>
                                          <p:attrName>style.visibility</p:attrName>
                                        </p:attrNameLst>
                                      </p:cBhvr>
                                      <p:to>
                                        <p:strVal val="visible"/>
                                      </p:to>
                                    </p:set>
                                    <p:animEffect transition="in" filter="fade">
                                      <p:cBhvr>
                                        <p:cTn id="12" dur="1000"/>
                                        <p:tgtEl>
                                          <p:spTgt spid="176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rrowheads="1"/>
          </p:cNvSpPr>
          <p:nvPr>
            <p:ph type="title"/>
          </p:nvPr>
        </p:nvSpPr>
        <p:spPr/>
        <p:txBody>
          <a:bodyPr/>
          <a:lstStyle/>
          <a:p>
            <a:pPr eaLnBrk="1" hangingPunct="1">
              <a:defRPr/>
            </a:pPr>
            <a:r>
              <a:rPr lang="en-US" smtClean="0">
                <a:solidFill>
                  <a:schemeClr val="hlink"/>
                </a:solidFill>
              </a:rPr>
              <a:t>Romans 12:17-21</a:t>
            </a:r>
          </a:p>
        </p:txBody>
      </p:sp>
      <p:sp>
        <p:nvSpPr>
          <p:cNvPr id="137219"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000">
                <a:solidFill>
                  <a:schemeClr val="hlink"/>
                </a:solidFill>
              </a:rPr>
              <a:t>17</a:t>
            </a:r>
            <a:r>
              <a:rPr lang="en-US" sz="4000"/>
              <a:t> Repay no one evil for evil. Have regard for good things in the sight of all men.</a:t>
            </a:r>
          </a:p>
          <a:p>
            <a:pPr eaLnBrk="1" hangingPunct="1">
              <a:lnSpc>
                <a:spcPct val="90000"/>
              </a:lnSpc>
              <a:buFont typeface="Wingdings" pitchFamily="2" charset="2"/>
              <a:buNone/>
              <a:defRPr/>
            </a:pPr>
            <a:r>
              <a:rPr lang="en-US" sz="4000">
                <a:solidFill>
                  <a:schemeClr val="hlink"/>
                </a:solidFill>
              </a:rPr>
              <a:t>18</a:t>
            </a:r>
            <a:r>
              <a:rPr lang="en-US" sz="4000"/>
              <a:t> If it is possible, as much as depends on you, live peaceably with all men.</a:t>
            </a:r>
          </a:p>
        </p:txBody>
      </p:sp>
    </p:spTree>
  </p:cSld>
  <p:clrMapOvr>
    <a:masterClrMapping/>
  </p:clrMapOvr>
  <p:transition spd="med">
    <p:fade thruBlk="1"/>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rrowheads="1"/>
          </p:cNvSpPr>
          <p:nvPr>
            <p:ph type="title"/>
          </p:nvPr>
        </p:nvSpPr>
        <p:spPr/>
        <p:txBody>
          <a:bodyPr/>
          <a:lstStyle/>
          <a:p>
            <a:pPr eaLnBrk="1" hangingPunct="1">
              <a:defRPr/>
            </a:pPr>
            <a:r>
              <a:rPr lang="en-US" smtClean="0">
                <a:solidFill>
                  <a:schemeClr val="hlink"/>
                </a:solidFill>
              </a:rPr>
              <a:t>Romans 12:17-21</a:t>
            </a:r>
          </a:p>
        </p:txBody>
      </p:sp>
      <p:sp>
        <p:nvSpPr>
          <p:cNvPr id="138243"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000">
                <a:solidFill>
                  <a:schemeClr val="hlink"/>
                </a:solidFill>
              </a:rPr>
              <a:t>19</a:t>
            </a:r>
            <a:r>
              <a:rPr lang="en-US" sz="4000"/>
              <a:t> Beloved, do not avenge yourselves, but rather give place to wrath; for it is written, "Vengeance is Mine, I will repay," says the Lord.</a:t>
            </a:r>
          </a:p>
        </p:txBody>
      </p:sp>
    </p:spTree>
  </p:cSld>
  <p:clrMapOvr>
    <a:masterClrMapping/>
  </p:clrMapOvr>
  <p:transition spd="med"/>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rrowheads="1"/>
          </p:cNvSpPr>
          <p:nvPr>
            <p:ph type="title"/>
          </p:nvPr>
        </p:nvSpPr>
        <p:spPr/>
        <p:txBody>
          <a:bodyPr/>
          <a:lstStyle/>
          <a:p>
            <a:pPr eaLnBrk="1" hangingPunct="1">
              <a:defRPr/>
            </a:pPr>
            <a:r>
              <a:rPr lang="en-US" smtClean="0">
                <a:solidFill>
                  <a:schemeClr val="hlink"/>
                </a:solidFill>
              </a:rPr>
              <a:t>Romans 12:17-21</a:t>
            </a:r>
          </a:p>
        </p:txBody>
      </p:sp>
      <p:sp>
        <p:nvSpPr>
          <p:cNvPr id="13926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000">
                <a:solidFill>
                  <a:schemeClr val="hlink"/>
                </a:solidFill>
              </a:rPr>
              <a:t>20</a:t>
            </a:r>
            <a:r>
              <a:rPr lang="en-US" sz="4000"/>
              <a:t> Therefore "If your enemy is hungry, feed him; If he is thirsty, give him a drink; For in so doing you will heap coals of fire on his head."</a:t>
            </a:r>
          </a:p>
          <a:p>
            <a:pPr eaLnBrk="1" hangingPunct="1">
              <a:lnSpc>
                <a:spcPct val="90000"/>
              </a:lnSpc>
              <a:buFont typeface="Wingdings" pitchFamily="2" charset="2"/>
              <a:buNone/>
              <a:defRPr/>
            </a:pPr>
            <a:r>
              <a:rPr lang="en-US" sz="4000">
                <a:solidFill>
                  <a:schemeClr val="hlink"/>
                </a:solidFill>
              </a:rPr>
              <a:t>21</a:t>
            </a:r>
            <a:r>
              <a:rPr lang="en-US" sz="4000"/>
              <a:t> Do not be overcome by evil, but overcome evil with good.</a:t>
            </a:r>
          </a:p>
        </p:txBody>
      </p:sp>
    </p:spTree>
  </p:cSld>
  <p:clrMapOvr>
    <a:masterClrMapping/>
  </p:clrMapOvr>
  <p:transition spd="med"/>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p:txBody>
          <a:bodyPr/>
          <a:lstStyle/>
          <a:p>
            <a:pPr eaLnBrk="1" hangingPunct="1">
              <a:defRPr/>
            </a:pPr>
            <a:r>
              <a:rPr lang="en-US" smtClean="0"/>
              <a:t>What Led To His Conversion?</a:t>
            </a:r>
          </a:p>
        </p:txBody>
      </p:sp>
      <p:sp>
        <p:nvSpPr>
          <p:cNvPr id="134147" name="Rectangle 3"/>
          <p:cNvSpPr>
            <a:spLocks noGrp="1" noChangeArrowheads="1"/>
          </p:cNvSpPr>
          <p:nvPr>
            <p:ph type="body" idx="1"/>
          </p:nvPr>
        </p:nvSpPr>
        <p:spPr/>
        <p:txBody>
          <a:bodyPr/>
          <a:lstStyle/>
          <a:p>
            <a:pPr eaLnBrk="1" hangingPunct="1">
              <a:buFont typeface="Wingdings" pitchFamily="2" charset="2"/>
              <a:buChar char="n"/>
              <a:defRPr/>
            </a:pPr>
            <a:r>
              <a:rPr lang="en-US" smtClean="0">
                <a:solidFill>
                  <a:schemeClr val="bg1"/>
                </a:solidFill>
              </a:rPr>
              <a:t>Two Christians manifested joy in the midst of adversity and suffering (v.25)</a:t>
            </a:r>
          </a:p>
          <a:p>
            <a:pPr eaLnBrk="1" hangingPunct="1">
              <a:buFont typeface="Wingdings" pitchFamily="2" charset="2"/>
              <a:buChar char="n"/>
              <a:defRPr/>
            </a:pPr>
            <a:endParaRPr lang="en-US" smtClean="0">
              <a:solidFill>
                <a:schemeClr val="bg1"/>
              </a:solidFill>
            </a:endParaRPr>
          </a:p>
          <a:p>
            <a:pPr eaLnBrk="1" hangingPunct="1">
              <a:buFont typeface="Wingdings" pitchFamily="2" charset="2"/>
              <a:buChar char="n"/>
              <a:defRPr/>
            </a:pPr>
            <a:r>
              <a:rPr lang="en-US" sz="4000"/>
              <a:t>They were compassionate to their enemies </a:t>
            </a:r>
            <a:r>
              <a:rPr lang="en-US" sz="4000">
                <a:solidFill>
                  <a:schemeClr val="hlink"/>
                </a:solidFill>
              </a:rPr>
              <a:t>(v.28)</a:t>
            </a:r>
          </a:p>
        </p:txBody>
      </p:sp>
    </p:spTree>
  </p:cSld>
  <p:clrMapOvr>
    <a:masterClrMapping/>
  </p:clrMapOvr>
  <p:transition spd="med">
    <p:fade thruBlk="1"/>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rrowheads="1"/>
          </p:cNvSpPr>
          <p:nvPr>
            <p:ph type="title"/>
          </p:nvPr>
        </p:nvSpPr>
        <p:spPr/>
        <p:txBody>
          <a:bodyPr/>
          <a:lstStyle/>
          <a:p>
            <a:pPr eaLnBrk="1" hangingPunct="1">
              <a:defRPr/>
            </a:pPr>
            <a:r>
              <a:rPr lang="en-US" smtClean="0">
                <a:solidFill>
                  <a:schemeClr val="hlink"/>
                </a:solidFill>
              </a:rPr>
              <a:t>1 Timothy 1:13</a:t>
            </a:r>
          </a:p>
        </p:txBody>
      </p:sp>
      <p:sp>
        <p:nvSpPr>
          <p:cNvPr id="135171"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13</a:t>
            </a:r>
            <a:r>
              <a:rPr lang="en-US" sz="4000"/>
              <a:t> although I was formerly a blasphemer, a persecutor, and an insolent man; but I obtained mercy because I did it ignorantly in unbelief.</a:t>
            </a:r>
          </a:p>
        </p:txBody>
      </p:sp>
    </p:spTree>
  </p:cSld>
  <p:clrMapOvr>
    <a:masterClrMapping/>
  </p:clrMapOvr>
  <p:transition spd="med">
    <p:fade thruBlk="1"/>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rrowheads="1"/>
          </p:cNvSpPr>
          <p:nvPr>
            <p:ph type="title"/>
          </p:nvPr>
        </p:nvSpPr>
        <p:spPr/>
        <p:txBody>
          <a:bodyPr/>
          <a:lstStyle/>
          <a:p>
            <a:pPr eaLnBrk="1" hangingPunct="1">
              <a:defRPr/>
            </a:pPr>
            <a:r>
              <a:rPr lang="en-US" smtClean="0"/>
              <a:t>What Led To His Conversion?</a:t>
            </a:r>
          </a:p>
        </p:txBody>
      </p:sp>
      <p:sp>
        <p:nvSpPr>
          <p:cNvPr id="140291" name="Rectangle 3"/>
          <p:cNvSpPr>
            <a:spLocks noGrp="1" noChangeArrowheads="1"/>
          </p:cNvSpPr>
          <p:nvPr>
            <p:ph type="body" idx="1"/>
          </p:nvPr>
        </p:nvSpPr>
        <p:spPr/>
        <p:txBody>
          <a:bodyPr/>
          <a:lstStyle/>
          <a:p>
            <a:pPr eaLnBrk="1" hangingPunct="1">
              <a:buFont typeface="Wingdings" pitchFamily="2" charset="2"/>
              <a:buChar char="n"/>
              <a:defRPr/>
            </a:pPr>
            <a:r>
              <a:rPr lang="en-US" smtClean="0">
                <a:solidFill>
                  <a:schemeClr val="bg1"/>
                </a:solidFill>
              </a:rPr>
              <a:t>Two Christians manifested joy in the midst of adversity and suffering (v.25)</a:t>
            </a:r>
          </a:p>
          <a:p>
            <a:pPr eaLnBrk="1" hangingPunct="1">
              <a:buFont typeface="Wingdings" pitchFamily="2" charset="2"/>
              <a:buChar char="n"/>
              <a:defRPr/>
            </a:pPr>
            <a:endParaRPr lang="en-US" smtClean="0">
              <a:solidFill>
                <a:schemeClr val="bg1"/>
              </a:solidFill>
            </a:endParaRPr>
          </a:p>
          <a:p>
            <a:pPr eaLnBrk="1" hangingPunct="1">
              <a:buFont typeface="Wingdings" pitchFamily="2" charset="2"/>
              <a:buChar char="n"/>
              <a:defRPr/>
            </a:pPr>
            <a:r>
              <a:rPr lang="en-US" sz="4000"/>
              <a:t>They were compassionate to their enemies </a:t>
            </a:r>
            <a:r>
              <a:rPr lang="en-US" sz="4000">
                <a:solidFill>
                  <a:schemeClr val="hlink"/>
                </a:solidFill>
              </a:rPr>
              <a:t>(v.28)</a:t>
            </a:r>
          </a:p>
        </p:txBody>
      </p:sp>
    </p:spTree>
  </p:cSld>
  <p:clrMapOvr>
    <a:masterClrMapping/>
  </p:clrMapOvr>
  <p:transition spd="med">
    <p:fade thruBlk="1"/>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p:txBody>
          <a:bodyPr/>
          <a:lstStyle/>
          <a:p>
            <a:pPr eaLnBrk="1" hangingPunct="1">
              <a:defRPr/>
            </a:pPr>
            <a:r>
              <a:rPr lang="en-US" smtClean="0"/>
              <a:t>What Led To His Conversion?</a:t>
            </a:r>
          </a:p>
        </p:txBody>
      </p:sp>
      <p:sp>
        <p:nvSpPr>
          <p:cNvPr id="111619" name="Rectangle 3"/>
          <p:cNvSpPr>
            <a:spLocks noGrp="1" noChangeArrowheads="1"/>
          </p:cNvSpPr>
          <p:nvPr>
            <p:ph type="body" idx="1"/>
          </p:nvPr>
        </p:nvSpPr>
        <p:spPr/>
        <p:txBody>
          <a:bodyPr/>
          <a:lstStyle/>
          <a:p>
            <a:pPr eaLnBrk="1" hangingPunct="1">
              <a:lnSpc>
                <a:spcPct val="90000"/>
              </a:lnSpc>
              <a:buFont typeface="Wingdings" pitchFamily="2" charset="2"/>
              <a:buChar char="n"/>
              <a:defRPr/>
            </a:pPr>
            <a:r>
              <a:rPr lang="en-US" smtClean="0">
                <a:solidFill>
                  <a:schemeClr val="bg1"/>
                </a:solidFill>
              </a:rPr>
              <a:t>Two Christians manifested joy in the midst of adversity and suffering (v.25)</a:t>
            </a:r>
          </a:p>
          <a:p>
            <a:pPr eaLnBrk="1" hangingPunct="1">
              <a:lnSpc>
                <a:spcPct val="90000"/>
              </a:lnSpc>
              <a:buFont typeface="Wingdings" pitchFamily="2" charset="2"/>
              <a:buChar char="n"/>
              <a:defRPr/>
            </a:pPr>
            <a:endParaRPr lang="en-US" smtClean="0">
              <a:solidFill>
                <a:schemeClr val="bg1"/>
              </a:solidFill>
            </a:endParaRPr>
          </a:p>
          <a:p>
            <a:pPr eaLnBrk="1" hangingPunct="1">
              <a:lnSpc>
                <a:spcPct val="90000"/>
              </a:lnSpc>
              <a:buFont typeface="Wingdings" pitchFamily="2" charset="2"/>
              <a:buChar char="n"/>
              <a:defRPr/>
            </a:pPr>
            <a:r>
              <a:rPr lang="en-US" smtClean="0">
                <a:solidFill>
                  <a:schemeClr val="bg1"/>
                </a:solidFill>
              </a:rPr>
              <a:t>They were compassionate to their enemies (v.28)</a:t>
            </a:r>
          </a:p>
          <a:p>
            <a:pPr eaLnBrk="1" hangingPunct="1">
              <a:lnSpc>
                <a:spcPct val="90000"/>
              </a:lnSpc>
              <a:buFont typeface="Wingdings" pitchFamily="2" charset="2"/>
              <a:buChar char="n"/>
              <a:defRPr/>
            </a:pPr>
            <a:endParaRPr lang="en-US" smtClean="0">
              <a:solidFill>
                <a:schemeClr val="bg1"/>
              </a:solidFill>
            </a:endParaRPr>
          </a:p>
          <a:p>
            <a:pPr eaLnBrk="1" hangingPunct="1">
              <a:lnSpc>
                <a:spcPct val="90000"/>
              </a:lnSpc>
              <a:buFont typeface="Wingdings" pitchFamily="2" charset="2"/>
              <a:buChar char="n"/>
              <a:defRPr/>
            </a:pPr>
            <a:r>
              <a:rPr lang="en-US" sz="4000"/>
              <a:t>They spoke the Word of the Lord to him </a:t>
            </a:r>
            <a:r>
              <a:rPr lang="en-US" sz="4000">
                <a:solidFill>
                  <a:schemeClr val="hlink"/>
                </a:solidFill>
              </a:rPr>
              <a:t>(v.32)</a:t>
            </a:r>
          </a:p>
        </p:txBody>
      </p:sp>
    </p:spTree>
  </p:cSld>
  <p:clrMapOvr>
    <a:masterClrMapping/>
  </p:clrMapOvr>
  <p:transition spd="med"/>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US" smtClean="0">
                <a:solidFill>
                  <a:schemeClr val="hlink"/>
                </a:solidFill>
              </a:rPr>
              <a:t>Acts 16:32</a:t>
            </a:r>
          </a:p>
        </p:txBody>
      </p:sp>
      <p:sp>
        <p:nvSpPr>
          <p:cNvPr id="159747"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32</a:t>
            </a:r>
            <a:r>
              <a:rPr lang="en-US" sz="4000"/>
              <a:t> Then </a:t>
            </a:r>
            <a:r>
              <a:rPr lang="en-US" sz="4000" u="sng">
                <a:solidFill>
                  <a:schemeClr val="hlink"/>
                </a:solidFill>
              </a:rPr>
              <a:t>they spoke the word of the Lord to him</a:t>
            </a:r>
            <a:r>
              <a:rPr lang="en-US" sz="4000"/>
              <a:t> and to all who were in his house.</a:t>
            </a:r>
          </a:p>
        </p:txBody>
      </p:sp>
    </p:spTree>
  </p:cSld>
  <p:clrMapOvr>
    <a:masterClrMapping/>
  </p:clrMapOvr>
  <p:transition spd="med">
    <p:fade thruBlk="1"/>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lstStyle/>
          <a:p>
            <a:pPr eaLnBrk="1" hangingPunct="1">
              <a:defRPr/>
            </a:pPr>
            <a:r>
              <a:rPr lang="en-US" smtClean="0"/>
              <a:t>What Led To His Conversion?</a:t>
            </a:r>
          </a:p>
        </p:txBody>
      </p:sp>
      <p:sp>
        <p:nvSpPr>
          <p:cNvPr id="158723" name="Rectangle 3"/>
          <p:cNvSpPr>
            <a:spLocks noGrp="1" noChangeArrowheads="1"/>
          </p:cNvSpPr>
          <p:nvPr>
            <p:ph type="body" idx="1"/>
          </p:nvPr>
        </p:nvSpPr>
        <p:spPr/>
        <p:txBody>
          <a:bodyPr/>
          <a:lstStyle/>
          <a:p>
            <a:pPr eaLnBrk="1" hangingPunct="1">
              <a:lnSpc>
                <a:spcPct val="90000"/>
              </a:lnSpc>
              <a:buFont typeface="Wingdings" pitchFamily="2" charset="2"/>
              <a:buChar char="n"/>
              <a:defRPr/>
            </a:pPr>
            <a:r>
              <a:rPr lang="en-US" smtClean="0">
                <a:solidFill>
                  <a:schemeClr val="bg1"/>
                </a:solidFill>
              </a:rPr>
              <a:t>Two Christians manifested joy in the midst of adversity and suffering (v.25)</a:t>
            </a:r>
          </a:p>
          <a:p>
            <a:pPr eaLnBrk="1" hangingPunct="1">
              <a:lnSpc>
                <a:spcPct val="90000"/>
              </a:lnSpc>
              <a:buFont typeface="Wingdings" pitchFamily="2" charset="2"/>
              <a:buChar char="n"/>
              <a:defRPr/>
            </a:pPr>
            <a:endParaRPr lang="en-US" smtClean="0">
              <a:solidFill>
                <a:schemeClr val="bg1"/>
              </a:solidFill>
            </a:endParaRPr>
          </a:p>
          <a:p>
            <a:pPr eaLnBrk="1" hangingPunct="1">
              <a:lnSpc>
                <a:spcPct val="90000"/>
              </a:lnSpc>
              <a:buFont typeface="Wingdings" pitchFamily="2" charset="2"/>
              <a:buChar char="n"/>
              <a:defRPr/>
            </a:pPr>
            <a:r>
              <a:rPr lang="en-US" smtClean="0">
                <a:solidFill>
                  <a:schemeClr val="bg1"/>
                </a:solidFill>
              </a:rPr>
              <a:t>They were compassionate to their enemies (v.28)</a:t>
            </a:r>
          </a:p>
          <a:p>
            <a:pPr eaLnBrk="1" hangingPunct="1">
              <a:lnSpc>
                <a:spcPct val="90000"/>
              </a:lnSpc>
              <a:buFont typeface="Wingdings" pitchFamily="2" charset="2"/>
              <a:buChar char="n"/>
              <a:defRPr/>
            </a:pPr>
            <a:endParaRPr lang="en-US" smtClean="0">
              <a:solidFill>
                <a:schemeClr val="bg1"/>
              </a:solidFill>
            </a:endParaRPr>
          </a:p>
          <a:p>
            <a:pPr eaLnBrk="1" hangingPunct="1">
              <a:lnSpc>
                <a:spcPct val="90000"/>
              </a:lnSpc>
              <a:buFont typeface="Wingdings" pitchFamily="2" charset="2"/>
              <a:buChar char="n"/>
              <a:defRPr/>
            </a:pPr>
            <a:r>
              <a:rPr lang="en-US" sz="4000"/>
              <a:t>They spoke the Word of the Lord to him </a:t>
            </a:r>
            <a:r>
              <a:rPr lang="en-US" sz="4000">
                <a:solidFill>
                  <a:schemeClr val="hlink"/>
                </a:solidFill>
              </a:rPr>
              <a:t>(v.32)</a:t>
            </a:r>
          </a:p>
        </p:txBody>
      </p:sp>
    </p:spTree>
  </p:cSld>
  <p:clrMapOvr>
    <a:masterClrMapping/>
  </p:clrMapOvr>
  <p:transition spd="med">
    <p:fade thruBlk="1"/>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n-US" smtClean="0">
                <a:solidFill>
                  <a:schemeClr val="hlink"/>
                </a:solidFill>
              </a:rPr>
              <a:t>Romans 10:13-15</a:t>
            </a:r>
          </a:p>
        </p:txBody>
      </p:sp>
      <p:sp>
        <p:nvSpPr>
          <p:cNvPr id="152579"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000">
                <a:solidFill>
                  <a:schemeClr val="hlink"/>
                </a:solidFill>
              </a:rPr>
              <a:t>13</a:t>
            </a:r>
            <a:r>
              <a:rPr lang="en-US" sz="4000"/>
              <a:t> For "whoever calls on the name of the LORD shall be saved."</a:t>
            </a:r>
          </a:p>
          <a:p>
            <a:pPr eaLnBrk="1" hangingPunct="1">
              <a:lnSpc>
                <a:spcPct val="90000"/>
              </a:lnSpc>
              <a:buFont typeface="Wingdings" pitchFamily="2" charset="2"/>
              <a:buNone/>
              <a:defRPr/>
            </a:pPr>
            <a:r>
              <a:rPr lang="en-US" sz="4000">
                <a:solidFill>
                  <a:schemeClr val="hlink"/>
                </a:solidFill>
              </a:rPr>
              <a:t>14</a:t>
            </a:r>
            <a:r>
              <a:rPr lang="en-US" sz="4000"/>
              <a:t> How then shall they call on Him in whom they have not believed? And how shall they believe in Him of whom they have not heard? And </a:t>
            </a:r>
            <a:r>
              <a:rPr lang="en-US" sz="4000" u="sng">
                <a:solidFill>
                  <a:schemeClr val="hlink"/>
                </a:solidFill>
              </a:rPr>
              <a:t>how shall they hear without a preacher</a:t>
            </a:r>
            <a:r>
              <a:rPr lang="en-US" sz="4000"/>
              <a:t>?</a:t>
            </a: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rrowheads="1"/>
          </p:cNvSpPr>
          <p:nvPr>
            <p:ph type="title"/>
          </p:nvPr>
        </p:nvSpPr>
        <p:spPr/>
        <p:txBody>
          <a:bodyPr/>
          <a:lstStyle/>
          <a:p>
            <a:pPr eaLnBrk="1" hangingPunct="1">
              <a:defRPr/>
            </a:pPr>
            <a:r>
              <a:rPr lang="en-US" smtClean="0"/>
              <a:t>Suicide To Salvation In Sixty Minutes</a:t>
            </a:r>
          </a:p>
        </p:txBody>
      </p:sp>
      <p:sp>
        <p:nvSpPr>
          <p:cNvPr id="184323" name="Rectangle 3"/>
          <p:cNvSpPr>
            <a:spLocks noGrp="1" noChangeArrowheads="1"/>
          </p:cNvSpPr>
          <p:nvPr>
            <p:ph type="body" idx="1"/>
          </p:nvPr>
        </p:nvSpPr>
        <p:spPr/>
        <p:txBody>
          <a:bodyPr/>
          <a:lstStyle/>
          <a:p>
            <a:pPr eaLnBrk="1" hangingPunct="1">
              <a:buFont typeface="Wingdings" pitchFamily="2" charset="2"/>
              <a:buChar char="n"/>
              <a:defRPr/>
            </a:pPr>
            <a:r>
              <a:rPr lang="en-US" sz="4000" dirty="0"/>
              <a:t>What Led To This Opportunity?</a:t>
            </a:r>
          </a:p>
          <a:p>
            <a:pPr eaLnBrk="1" hangingPunct="1">
              <a:buFont typeface="Wingdings" pitchFamily="2" charset="2"/>
              <a:buChar char="n"/>
              <a:defRPr/>
            </a:pPr>
            <a:endParaRPr lang="en-US" sz="4000" dirty="0"/>
          </a:p>
          <a:p>
            <a:pPr eaLnBrk="1" hangingPunct="1">
              <a:buFont typeface="Wingdings" pitchFamily="2" charset="2"/>
              <a:buChar char="n"/>
              <a:defRPr/>
            </a:pPr>
            <a:r>
              <a:rPr lang="en-US" sz="4000" dirty="0"/>
              <a:t>What Led To His Conversion?</a:t>
            </a:r>
          </a:p>
          <a:p>
            <a:pPr eaLnBrk="1" hangingPunct="1">
              <a:buFont typeface="Wingdings" pitchFamily="2" charset="2"/>
              <a:buChar char="n"/>
              <a:defRPr/>
            </a:pPr>
            <a:endParaRPr lang="en-US" sz="4000" dirty="0"/>
          </a:p>
          <a:p>
            <a:pPr eaLnBrk="1" hangingPunct="1">
              <a:buFont typeface="Wingdings" pitchFamily="2" charset="2"/>
              <a:buChar char="n"/>
              <a:defRPr/>
            </a:pPr>
            <a:r>
              <a:rPr lang="en-US" sz="4000" dirty="0"/>
              <a:t>The Elements Of His Conversion</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Effect transition="in" filter="dissolve">
                                      <p:cBhvr>
                                        <p:cTn id="7" dur="500"/>
                                        <p:tgtEl>
                                          <p:spTgt spid="1843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23">
                                            <p:txEl>
                                              <p:pRg st="2" end="2"/>
                                            </p:txEl>
                                          </p:spTgt>
                                        </p:tgtEl>
                                        <p:attrNameLst>
                                          <p:attrName>style.visibility</p:attrName>
                                        </p:attrNameLst>
                                      </p:cBhvr>
                                      <p:to>
                                        <p:strVal val="visible"/>
                                      </p:to>
                                    </p:set>
                                    <p:animEffect transition="in" filter="dissolve">
                                      <p:cBhvr>
                                        <p:cTn id="12" dur="500"/>
                                        <p:tgtEl>
                                          <p:spTgt spid="1843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23">
                                            <p:txEl>
                                              <p:pRg st="4" end="4"/>
                                            </p:txEl>
                                          </p:spTgt>
                                        </p:tgtEl>
                                        <p:attrNameLst>
                                          <p:attrName>style.visibility</p:attrName>
                                        </p:attrNameLst>
                                      </p:cBhvr>
                                      <p:to>
                                        <p:strVal val="visible"/>
                                      </p:to>
                                    </p:set>
                                    <p:animEffect transition="in" filter="dissolve">
                                      <p:cBhvr>
                                        <p:cTn id="17" dur="500"/>
                                        <p:tgtEl>
                                          <p:spTgt spid="184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en-US" smtClean="0">
                <a:solidFill>
                  <a:schemeClr val="hlink"/>
                </a:solidFill>
              </a:rPr>
              <a:t>Romans 10:13-15</a:t>
            </a:r>
          </a:p>
        </p:txBody>
      </p:sp>
      <p:sp>
        <p:nvSpPr>
          <p:cNvPr id="153603"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4000">
                <a:solidFill>
                  <a:schemeClr val="hlink"/>
                </a:solidFill>
              </a:rPr>
              <a:t>15</a:t>
            </a:r>
            <a:r>
              <a:rPr lang="en-US" sz="4000"/>
              <a:t> And how shall they preach unless they are sent? As it is written: "</a:t>
            </a:r>
            <a:r>
              <a:rPr lang="en-US" sz="4000" u="sng">
                <a:solidFill>
                  <a:schemeClr val="hlink"/>
                </a:solidFill>
              </a:rPr>
              <a:t>How beautiful are the feet of those who preach the gospel of peace, Who bring glad tidings of good things</a:t>
            </a:r>
            <a:r>
              <a:rPr lang="en-US" sz="4000"/>
              <a:t>!"</a:t>
            </a:r>
          </a:p>
        </p:txBody>
      </p:sp>
    </p:spTree>
  </p:cSld>
  <p:clrMapOvr>
    <a:masterClrMapping/>
  </p:clrMapOvr>
  <p:transition spd="med"/>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eaLnBrk="1" hangingPunct="1">
              <a:defRPr/>
            </a:pPr>
            <a:r>
              <a:rPr lang="en-US" smtClean="0">
                <a:solidFill>
                  <a:schemeClr val="hlink"/>
                </a:solidFill>
              </a:rPr>
              <a:t>Romans 10:17</a:t>
            </a:r>
          </a:p>
        </p:txBody>
      </p:sp>
      <p:sp>
        <p:nvSpPr>
          <p:cNvPr id="154627"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17</a:t>
            </a:r>
            <a:r>
              <a:rPr lang="en-US" sz="4000"/>
              <a:t> So then faith comes by hearing, and hearing by the word of God.</a:t>
            </a:r>
          </a:p>
        </p:txBody>
      </p:sp>
    </p:spTree>
  </p:cSld>
  <p:clrMapOvr>
    <a:masterClrMapping/>
  </p:clrMapOvr>
  <p:transition spd="med">
    <p:fade thruBlk="1"/>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pPr eaLnBrk="1" hangingPunct="1">
              <a:defRPr/>
            </a:pPr>
            <a:r>
              <a:rPr lang="en-US" smtClean="0"/>
              <a:t>What Led To His Conversion?</a:t>
            </a:r>
          </a:p>
        </p:txBody>
      </p:sp>
      <p:sp>
        <p:nvSpPr>
          <p:cNvPr id="151555" name="Rectangle 3"/>
          <p:cNvSpPr>
            <a:spLocks noGrp="1" noChangeArrowheads="1"/>
          </p:cNvSpPr>
          <p:nvPr>
            <p:ph type="body" idx="1"/>
          </p:nvPr>
        </p:nvSpPr>
        <p:spPr/>
        <p:txBody>
          <a:bodyPr/>
          <a:lstStyle/>
          <a:p>
            <a:pPr eaLnBrk="1" hangingPunct="1">
              <a:lnSpc>
                <a:spcPct val="90000"/>
              </a:lnSpc>
              <a:buFont typeface="Wingdings" pitchFamily="2" charset="2"/>
              <a:buChar char="n"/>
              <a:defRPr/>
            </a:pPr>
            <a:r>
              <a:rPr lang="en-US" smtClean="0">
                <a:solidFill>
                  <a:schemeClr val="bg1"/>
                </a:solidFill>
              </a:rPr>
              <a:t>Two Christians manifested joy in the midst of adversity and suffering (v.25)</a:t>
            </a:r>
          </a:p>
          <a:p>
            <a:pPr eaLnBrk="1" hangingPunct="1">
              <a:lnSpc>
                <a:spcPct val="90000"/>
              </a:lnSpc>
              <a:buFont typeface="Wingdings" pitchFamily="2" charset="2"/>
              <a:buChar char="n"/>
              <a:defRPr/>
            </a:pPr>
            <a:endParaRPr lang="en-US" smtClean="0">
              <a:solidFill>
                <a:schemeClr val="bg1"/>
              </a:solidFill>
            </a:endParaRPr>
          </a:p>
          <a:p>
            <a:pPr eaLnBrk="1" hangingPunct="1">
              <a:lnSpc>
                <a:spcPct val="90000"/>
              </a:lnSpc>
              <a:buFont typeface="Wingdings" pitchFamily="2" charset="2"/>
              <a:buChar char="n"/>
              <a:defRPr/>
            </a:pPr>
            <a:r>
              <a:rPr lang="en-US" smtClean="0">
                <a:solidFill>
                  <a:schemeClr val="bg1"/>
                </a:solidFill>
              </a:rPr>
              <a:t>They were compassionate to their enemies (v.28)</a:t>
            </a:r>
          </a:p>
          <a:p>
            <a:pPr eaLnBrk="1" hangingPunct="1">
              <a:lnSpc>
                <a:spcPct val="90000"/>
              </a:lnSpc>
              <a:buFont typeface="Wingdings" pitchFamily="2" charset="2"/>
              <a:buChar char="n"/>
              <a:defRPr/>
            </a:pPr>
            <a:endParaRPr lang="en-US" smtClean="0">
              <a:solidFill>
                <a:schemeClr val="bg1"/>
              </a:solidFill>
            </a:endParaRPr>
          </a:p>
          <a:p>
            <a:pPr eaLnBrk="1" hangingPunct="1">
              <a:lnSpc>
                <a:spcPct val="90000"/>
              </a:lnSpc>
              <a:buFont typeface="Wingdings" pitchFamily="2" charset="2"/>
              <a:buChar char="n"/>
              <a:defRPr/>
            </a:pPr>
            <a:r>
              <a:rPr lang="en-US" sz="4000"/>
              <a:t>They spoke the Word of the Lord to him </a:t>
            </a:r>
            <a:r>
              <a:rPr lang="en-US" sz="4000">
                <a:solidFill>
                  <a:schemeClr val="hlink"/>
                </a:solidFill>
              </a:rPr>
              <a:t>(v.32)</a:t>
            </a:r>
          </a:p>
        </p:txBody>
      </p:sp>
    </p:spTree>
  </p:cSld>
  <p:clrMapOvr>
    <a:masterClrMapping/>
  </p:clrMapOvr>
  <p:transition spd="med">
    <p:fade thruBlk="1"/>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p:txBody>
          <a:bodyPr/>
          <a:lstStyle/>
          <a:p>
            <a:pPr eaLnBrk="1" hangingPunct="1">
              <a:defRPr/>
            </a:pPr>
            <a:r>
              <a:rPr lang="en-US" smtClean="0"/>
              <a:t>The Elements of His Conversion</a:t>
            </a:r>
          </a:p>
        </p:txBody>
      </p:sp>
      <p:sp>
        <p:nvSpPr>
          <p:cNvPr id="78851" name="Rectangle 3"/>
          <p:cNvSpPr>
            <a:spLocks noGrp="1" noChangeArrowheads="1"/>
          </p:cNvSpPr>
          <p:nvPr>
            <p:ph type="body" idx="1"/>
          </p:nvPr>
        </p:nvSpPr>
        <p:spPr/>
        <p:txBody>
          <a:bodyPr/>
          <a:lstStyle/>
          <a:p>
            <a:pPr eaLnBrk="1" hangingPunct="1">
              <a:buFont typeface="Wingdings" pitchFamily="2" charset="2"/>
              <a:buChar char="n"/>
              <a:defRPr/>
            </a:pPr>
            <a:r>
              <a:rPr lang="en-US" sz="4000"/>
              <a:t>This suicidal man humbled himself and sought salvation </a:t>
            </a:r>
            <a:r>
              <a:rPr lang="en-US" sz="4000">
                <a:solidFill>
                  <a:schemeClr val="hlink"/>
                </a:solidFill>
              </a:rPr>
              <a:t>(vv.29-30)</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fade">
                                      <p:cBhvr>
                                        <p:cTn id="7" dur="1000"/>
                                        <p:tgtEl>
                                          <p:spTgt spid="788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eaLnBrk="1" hangingPunct="1">
              <a:defRPr/>
            </a:pPr>
            <a:r>
              <a:rPr lang="en-US" smtClean="0">
                <a:solidFill>
                  <a:schemeClr val="hlink"/>
                </a:solidFill>
              </a:rPr>
              <a:t>Acts 16:29-30</a:t>
            </a:r>
          </a:p>
        </p:txBody>
      </p:sp>
      <p:sp>
        <p:nvSpPr>
          <p:cNvPr id="161795"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29</a:t>
            </a:r>
            <a:r>
              <a:rPr lang="en-US" sz="4000"/>
              <a:t> Then he called for a light, ran in, and fell down trembling before Paul and Silas.</a:t>
            </a:r>
          </a:p>
          <a:p>
            <a:pPr eaLnBrk="1" hangingPunct="1">
              <a:buFont typeface="Wingdings" pitchFamily="2" charset="2"/>
              <a:buNone/>
              <a:defRPr/>
            </a:pPr>
            <a:r>
              <a:rPr lang="en-US" sz="4000">
                <a:solidFill>
                  <a:schemeClr val="hlink"/>
                </a:solidFill>
              </a:rPr>
              <a:t>30</a:t>
            </a:r>
            <a:r>
              <a:rPr lang="en-US" sz="4000"/>
              <a:t> And he brought them out and said, "Sirs, what must I do to be saved?"</a:t>
            </a:r>
          </a:p>
        </p:txBody>
      </p:sp>
    </p:spTree>
  </p:cSld>
  <p:clrMapOvr>
    <a:masterClrMapping/>
  </p:clrMapOvr>
  <p:transition spd="med">
    <p:fade thruBlk="1"/>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US" smtClean="0"/>
              <a:t>The Elements of His Conversion</a:t>
            </a:r>
          </a:p>
        </p:txBody>
      </p:sp>
      <p:sp>
        <p:nvSpPr>
          <p:cNvPr id="160771" name="Rectangle 3"/>
          <p:cNvSpPr>
            <a:spLocks noGrp="1" noChangeArrowheads="1"/>
          </p:cNvSpPr>
          <p:nvPr>
            <p:ph type="body" idx="1"/>
          </p:nvPr>
        </p:nvSpPr>
        <p:spPr/>
        <p:txBody>
          <a:bodyPr/>
          <a:lstStyle/>
          <a:p>
            <a:pPr eaLnBrk="1" hangingPunct="1">
              <a:buFont typeface="Wingdings" pitchFamily="2" charset="2"/>
              <a:buChar char="n"/>
              <a:defRPr/>
            </a:pPr>
            <a:r>
              <a:rPr lang="en-US" sz="4000"/>
              <a:t>This suicidal man humbled himself and sought salvation </a:t>
            </a:r>
            <a:r>
              <a:rPr lang="en-US" sz="4000">
                <a:solidFill>
                  <a:schemeClr val="hlink"/>
                </a:solidFill>
              </a:rPr>
              <a:t>(vv.29-30)</a:t>
            </a:r>
          </a:p>
        </p:txBody>
      </p:sp>
    </p:spTree>
  </p:cSld>
  <p:clrMapOvr>
    <a:masterClrMapping/>
  </p:clrMapOvr>
  <p:transition spd="med">
    <p:fade thruBlk="1"/>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US" smtClean="0"/>
              <a:t>The Elements of His Conversion</a:t>
            </a:r>
          </a:p>
        </p:txBody>
      </p:sp>
      <p:sp>
        <p:nvSpPr>
          <p:cNvPr id="155651" name="Rectangle 3"/>
          <p:cNvSpPr>
            <a:spLocks noGrp="1" noChangeArrowheads="1"/>
          </p:cNvSpPr>
          <p:nvPr>
            <p:ph type="body" idx="1"/>
          </p:nvPr>
        </p:nvSpPr>
        <p:spPr/>
        <p:txBody>
          <a:bodyPr/>
          <a:lstStyle/>
          <a:p>
            <a:pPr eaLnBrk="1" hangingPunct="1">
              <a:buFont typeface="Wingdings" pitchFamily="2" charset="2"/>
              <a:buChar char="n"/>
              <a:defRPr/>
            </a:pPr>
            <a:r>
              <a:rPr lang="en-US" smtClean="0">
                <a:solidFill>
                  <a:schemeClr val="bg1"/>
                </a:solidFill>
              </a:rPr>
              <a:t>This suicidal man humbled himself and sought salvation (vv.29-30)</a:t>
            </a:r>
          </a:p>
          <a:p>
            <a:pPr eaLnBrk="1" hangingPunct="1">
              <a:buFont typeface="Wingdings" pitchFamily="2" charset="2"/>
              <a:buChar char="n"/>
              <a:defRPr/>
            </a:pPr>
            <a:endParaRPr lang="en-US" smtClean="0">
              <a:solidFill>
                <a:schemeClr val="bg1"/>
              </a:solidFill>
            </a:endParaRPr>
          </a:p>
          <a:p>
            <a:pPr eaLnBrk="1" hangingPunct="1">
              <a:buFont typeface="Wingdings" pitchFamily="2" charset="2"/>
              <a:buChar char="n"/>
              <a:defRPr/>
            </a:pPr>
            <a:r>
              <a:rPr lang="en-US" sz="4000"/>
              <a:t>He believed and repented of his sins </a:t>
            </a:r>
            <a:r>
              <a:rPr lang="en-US" sz="4000">
                <a:solidFill>
                  <a:schemeClr val="hlink"/>
                </a:solidFill>
              </a:rPr>
              <a:t>(v.33)</a:t>
            </a:r>
          </a:p>
        </p:txBody>
      </p:sp>
    </p:spTree>
  </p:cSld>
  <p:clrMapOvr>
    <a:masterClrMapping/>
  </p:clrMapOvr>
  <p:transition spd="med"/>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rrowheads="1"/>
          </p:cNvSpPr>
          <p:nvPr>
            <p:ph type="title"/>
          </p:nvPr>
        </p:nvSpPr>
        <p:spPr/>
        <p:txBody>
          <a:bodyPr/>
          <a:lstStyle/>
          <a:p>
            <a:pPr eaLnBrk="1" hangingPunct="1">
              <a:defRPr/>
            </a:pPr>
            <a:r>
              <a:rPr lang="en-US" smtClean="0">
                <a:solidFill>
                  <a:schemeClr val="hlink"/>
                </a:solidFill>
              </a:rPr>
              <a:t>Acts 16:33</a:t>
            </a:r>
          </a:p>
        </p:txBody>
      </p:sp>
      <p:sp>
        <p:nvSpPr>
          <p:cNvPr id="163843"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33</a:t>
            </a:r>
            <a:r>
              <a:rPr lang="en-US" sz="4000"/>
              <a:t> And he took them the same hour of the night and </a:t>
            </a:r>
            <a:r>
              <a:rPr lang="en-US" sz="4000" u="sng">
                <a:solidFill>
                  <a:schemeClr val="hlink"/>
                </a:solidFill>
              </a:rPr>
              <a:t>washed their stripes</a:t>
            </a:r>
            <a:r>
              <a:rPr lang="en-US" sz="4000"/>
              <a:t>. And immediately he and all his family were baptized.</a:t>
            </a:r>
          </a:p>
        </p:txBody>
      </p:sp>
    </p:spTree>
  </p:cSld>
  <p:clrMapOvr>
    <a:masterClrMapping/>
  </p:clrMapOvr>
  <p:transition spd="med">
    <p:fade thruBlk="1"/>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rrowheads="1"/>
          </p:cNvSpPr>
          <p:nvPr>
            <p:ph type="title"/>
          </p:nvPr>
        </p:nvSpPr>
        <p:spPr/>
        <p:txBody>
          <a:bodyPr/>
          <a:lstStyle/>
          <a:p>
            <a:pPr eaLnBrk="1" hangingPunct="1">
              <a:defRPr/>
            </a:pPr>
            <a:r>
              <a:rPr lang="en-US" smtClean="0"/>
              <a:t>The Elements of His Conversion</a:t>
            </a:r>
          </a:p>
        </p:txBody>
      </p:sp>
      <p:sp>
        <p:nvSpPr>
          <p:cNvPr id="162819" name="Rectangle 3"/>
          <p:cNvSpPr>
            <a:spLocks noGrp="1" noChangeArrowheads="1"/>
          </p:cNvSpPr>
          <p:nvPr>
            <p:ph type="body" idx="1"/>
          </p:nvPr>
        </p:nvSpPr>
        <p:spPr/>
        <p:txBody>
          <a:bodyPr/>
          <a:lstStyle/>
          <a:p>
            <a:pPr eaLnBrk="1" hangingPunct="1">
              <a:buFont typeface="Wingdings" pitchFamily="2" charset="2"/>
              <a:buChar char="n"/>
              <a:defRPr/>
            </a:pPr>
            <a:r>
              <a:rPr lang="en-US" smtClean="0">
                <a:solidFill>
                  <a:schemeClr val="bg1"/>
                </a:solidFill>
              </a:rPr>
              <a:t>This suicidal man humbled himself and sought salvation (vv.29-30)</a:t>
            </a:r>
          </a:p>
          <a:p>
            <a:pPr eaLnBrk="1" hangingPunct="1">
              <a:buFont typeface="Wingdings" pitchFamily="2" charset="2"/>
              <a:buChar char="n"/>
              <a:defRPr/>
            </a:pPr>
            <a:endParaRPr lang="en-US" smtClean="0">
              <a:solidFill>
                <a:schemeClr val="bg1"/>
              </a:solidFill>
            </a:endParaRPr>
          </a:p>
          <a:p>
            <a:pPr eaLnBrk="1" hangingPunct="1">
              <a:buFont typeface="Wingdings" pitchFamily="2" charset="2"/>
              <a:buChar char="n"/>
              <a:defRPr/>
            </a:pPr>
            <a:r>
              <a:rPr lang="en-US" sz="4000"/>
              <a:t>He believed and repented of his sins </a:t>
            </a:r>
            <a:r>
              <a:rPr lang="en-US" sz="4000">
                <a:solidFill>
                  <a:schemeClr val="hlink"/>
                </a:solidFill>
              </a:rPr>
              <a:t>(v.33)</a:t>
            </a:r>
          </a:p>
        </p:txBody>
      </p:sp>
    </p:spTree>
  </p:cSld>
  <p:clrMapOvr>
    <a:masterClrMapping/>
  </p:clrMapOvr>
  <p:transition spd="med">
    <p:fade thruBlk="1"/>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rrowheads="1"/>
          </p:cNvSpPr>
          <p:nvPr>
            <p:ph type="title"/>
          </p:nvPr>
        </p:nvSpPr>
        <p:spPr/>
        <p:txBody>
          <a:bodyPr/>
          <a:lstStyle/>
          <a:p>
            <a:pPr eaLnBrk="1" hangingPunct="1">
              <a:defRPr/>
            </a:pPr>
            <a:r>
              <a:rPr lang="en-US" smtClean="0"/>
              <a:t>The Elements of His Conversion</a:t>
            </a:r>
          </a:p>
        </p:txBody>
      </p:sp>
      <p:sp>
        <p:nvSpPr>
          <p:cNvPr id="156675" name="Rectangle 3"/>
          <p:cNvSpPr>
            <a:spLocks noGrp="1" noChangeArrowheads="1"/>
          </p:cNvSpPr>
          <p:nvPr>
            <p:ph type="body" idx="1"/>
          </p:nvPr>
        </p:nvSpPr>
        <p:spPr/>
        <p:txBody>
          <a:bodyPr/>
          <a:lstStyle/>
          <a:p>
            <a:pPr eaLnBrk="1" hangingPunct="1">
              <a:buFont typeface="Wingdings" pitchFamily="2" charset="2"/>
              <a:buChar char="n"/>
              <a:defRPr/>
            </a:pPr>
            <a:r>
              <a:rPr lang="en-US" smtClean="0">
                <a:solidFill>
                  <a:schemeClr val="bg1"/>
                </a:solidFill>
              </a:rPr>
              <a:t>This suicidal man humbled himself and sought salvation (vv.29-30)</a:t>
            </a:r>
          </a:p>
          <a:p>
            <a:pPr eaLnBrk="1" hangingPunct="1">
              <a:buFont typeface="Wingdings" pitchFamily="2" charset="2"/>
              <a:buChar char="n"/>
              <a:defRPr/>
            </a:pPr>
            <a:endParaRPr lang="en-US" smtClean="0">
              <a:solidFill>
                <a:schemeClr val="bg1"/>
              </a:solidFill>
            </a:endParaRPr>
          </a:p>
          <a:p>
            <a:pPr eaLnBrk="1" hangingPunct="1">
              <a:buFont typeface="Wingdings" pitchFamily="2" charset="2"/>
              <a:buChar char="n"/>
              <a:defRPr/>
            </a:pPr>
            <a:r>
              <a:rPr lang="en-US" smtClean="0">
                <a:solidFill>
                  <a:schemeClr val="bg1"/>
                </a:solidFill>
              </a:rPr>
              <a:t>He believed and repented of his sins (v.33)</a:t>
            </a:r>
          </a:p>
          <a:p>
            <a:pPr eaLnBrk="1" hangingPunct="1">
              <a:buFont typeface="Wingdings" pitchFamily="2" charset="2"/>
              <a:buChar char="n"/>
              <a:defRPr/>
            </a:pPr>
            <a:endParaRPr lang="en-US" smtClean="0">
              <a:solidFill>
                <a:schemeClr val="bg1"/>
              </a:solidFill>
            </a:endParaRPr>
          </a:p>
          <a:p>
            <a:pPr eaLnBrk="1" hangingPunct="1">
              <a:buFont typeface="Wingdings" pitchFamily="2" charset="2"/>
              <a:buChar char="n"/>
              <a:defRPr/>
            </a:pPr>
            <a:r>
              <a:rPr lang="en-US" sz="4000"/>
              <a:t>He was baptized </a:t>
            </a:r>
            <a:r>
              <a:rPr lang="en-US" sz="4000">
                <a:solidFill>
                  <a:schemeClr val="hlink"/>
                </a:solidFill>
              </a:rPr>
              <a:t>(v.33)</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pPr eaLnBrk="1" hangingPunct="1">
              <a:defRPr/>
            </a:pPr>
            <a:r>
              <a:rPr lang="en-US" smtClean="0">
                <a:solidFill>
                  <a:schemeClr val="tx1"/>
                </a:solidFill>
              </a:rPr>
              <a:t>What Led To This Opportunity?</a:t>
            </a:r>
          </a:p>
        </p:txBody>
      </p:sp>
      <p:sp>
        <p:nvSpPr>
          <p:cNvPr id="76803" name="Rectangle 3"/>
          <p:cNvSpPr>
            <a:spLocks noGrp="1" noChangeArrowheads="1"/>
          </p:cNvSpPr>
          <p:nvPr>
            <p:ph type="body" idx="1"/>
          </p:nvPr>
        </p:nvSpPr>
        <p:spPr/>
        <p:txBody>
          <a:bodyPr/>
          <a:lstStyle/>
          <a:p>
            <a:pPr eaLnBrk="1" hangingPunct="1">
              <a:buFont typeface="Wingdings" pitchFamily="2" charset="2"/>
              <a:buChar char="n"/>
              <a:defRPr/>
            </a:pPr>
            <a:r>
              <a:rPr lang="en-US" sz="4000"/>
              <a:t>A few Christians were aggressive in finding opportunities to preach the gospel </a:t>
            </a:r>
            <a:r>
              <a:rPr lang="en-US" sz="4000">
                <a:solidFill>
                  <a:schemeClr val="hlink"/>
                </a:solidFill>
              </a:rPr>
              <a:t>(vv.6-15)</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fade">
                                      <p:cBhvr>
                                        <p:cTn id="7" dur="1000"/>
                                        <p:tgtEl>
                                          <p:spTgt spid="768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rrowheads="1"/>
          </p:cNvSpPr>
          <p:nvPr>
            <p:ph type="title"/>
          </p:nvPr>
        </p:nvSpPr>
        <p:spPr/>
        <p:txBody>
          <a:bodyPr/>
          <a:lstStyle/>
          <a:p>
            <a:pPr eaLnBrk="1" hangingPunct="1">
              <a:defRPr/>
            </a:pPr>
            <a:r>
              <a:rPr lang="en-US" smtClean="0">
                <a:solidFill>
                  <a:schemeClr val="hlink"/>
                </a:solidFill>
              </a:rPr>
              <a:t>Acts 16:33</a:t>
            </a:r>
          </a:p>
        </p:txBody>
      </p:sp>
      <p:sp>
        <p:nvSpPr>
          <p:cNvPr id="164867" name="Rectangle 3"/>
          <p:cNvSpPr>
            <a:spLocks noGrp="1" noChangeArrowheads="1"/>
          </p:cNvSpPr>
          <p:nvPr>
            <p:ph type="body" idx="1"/>
          </p:nvPr>
        </p:nvSpPr>
        <p:spPr/>
        <p:txBody>
          <a:bodyPr/>
          <a:lstStyle/>
          <a:p>
            <a:pPr eaLnBrk="1" hangingPunct="1">
              <a:buFont typeface="Wingdings" pitchFamily="2" charset="2"/>
              <a:buNone/>
              <a:defRPr/>
            </a:pPr>
            <a:r>
              <a:rPr lang="en-US" sz="4000">
                <a:solidFill>
                  <a:schemeClr val="hlink"/>
                </a:solidFill>
              </a:rPr>
              <a:t>33</a:t>
            </a:r>
            <a:r>
              <a:rPr lang="en-US" sz="4000"/>
              <a:t> And he took them the same hour of the night and washed their stripes. And </a:t>
            </a:r>
            <a:r>
              <a:rPr lang="en-US" sz="4000" u="sng">
                <a:solidFill>
                  <a:schemeClr val="hlink"/>
                </a:solidFill>
              </a:rPr>
              <a:t>immediately he and all his family were </a:t>
            </a:r>
            <a:r>
              <a:rPr lang="en-US" sz="4000" b="1" u="sng">
                <a:solidFill>
                  <a:schemeClr val="hlink"/>
                </a:solidFill>
              </a:rPr>
              <a:t>baptized</a:t>
            </a:r>
            <a:r>
              <a:rPr lang="en-US" sz="4000"/>
              <a:t>.</a:t>
            </a:r>
          </a:p>
        </p:txBody>
      </p:sp>
    </p:spTree>
  </p:cSld>
  <p:clrMapOvr>
    <a:masterClrMapping/>
  </p:clrMapOvr>
  <p:transition spd="med">
    <p:fade thruBlk="1"/>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rrowheads="1"/>
          </p:cNvSpPr>
          <p:nvPr>
            <p:ph type="title"/>
          </p:nvPr>
        </p:nvSpPr>
        <p:spPr/>
        <p:txBody>
          <a:bodyPr/>
          <a:lstStyle/>
          <a:p>
            <a:pPr eaLnBrk="1" hangingPunct="1">
              <a:defRPr/>
            </a:pPr>
            <a:r>
              <a:rPr lang="en-US" smtClean="0"/>
              <a:t>The Elements of His Conversion</a:t>
            </a:r>
          </a:p>
        </p:txBody>
      </p:sp>
      <p:sp>
        <p:nvSpPr>
          <p:cNvPr id="165891" name="Rectangle 3"/>
          <p:cNvSpPr>
            <a:spLocks noGrp="1" noChangeArrowheads="1"/>
          </p:cNvSpPr>
          <p:nvPr>
            <p:ph type="body" idx="1"/>
          </p:nvPr>
        </p:nvSpPr>
        <p:spPr/>
        <p:txBody>
          <a:bodyPr/>
          <a:lstStyle/>
          <a:p>
            <a:pPr eaLnBrk="1" hangingPunct="1">
              <a:buFont typeface="Wingdings" pitchFamily="2" charset="2"/>
              <a:buChar char="n"/>
              <a:defRPr/>
            </a:pPr>
            <a:r>
              <a:rPr lang="en-US" smtClean="0">
                <a:solidFill>
                  <a:schemeClr val="bg1"/>
                </a:solidFill>
              </a:rPr>
              <a:t>This suicidal man humbled himself and sought salvation (vv.29-30)</a:t>
            </a:r>
          </a:p>
          <a:p>
            <a:pPr eaLnBrk="1" hangingPunct="1">
              <a:buFont typeface="Wingdings" pitchFamily="2" charset="2"/>
              <a:buChar char="n"/>
              <a:defRPr/>
            </a:pPr>
            <a:endParaRPr lang="en-US" smtClean="0">
              <a:solidFill>
                <a:schemeClr val="bg1"/>
              </a:solidFill>
            </a:endParaRPr>
          </a:p>
          <a:p>
            <a:pPr eaLnBrk="1" hangingPunct="1">
              <a:buFont typeface="Wingdings" pitchFamily="2" charset="2"/>
              <a:buChar char="n"/>
              <a:defRPr/>
            </a:pPr>
            <a:r>
              <a:rPr lang="en-US" smtClean="0">
                <a:solidFill>
                  <a:schemeClr val="bg1"/>
                </a:solidFill>
              </a:rPr>
              <a:t>He believed and repented of his sins (v.33)</a:t>
            </a:r>
          </a:p>
          <a:p>
            <a:pPr eaLnBrk="1" hangingPunct="1">
              <a:buFont typeface="Wingdings" pitchFamily="2" charset="2"/>
              <a:buChar char="n"/>
              <a:defRPr/>
            </a:pPr>
            <a:endParaRPr lang="en-US" smtClean="0">
              <a:solidFill>
                <a:schemeClr val="bg1"/>
              </a:solidFill>
            </a:endParaRPr>
          </a:p>
          <a:p>
            <a:pPr eaLnBrk="1" hangingPunct="1">
              <a:buFont typeface="Wingdings" pitchFamily="2" charset="2"/>
              <a:buChar char="n"/>
              <a:defRPr/>
            </a:pPr>
            <a:r>
              <a:rPr lang="en-US" sz="3600"/>
              <a:t>He was baptized </a:t>
            </a:r>
            <a:r>
              <a:rPr lang="en-US" sz="3600">
                <a:solidFill>
                  <a:schemeClr val="hlink"/>
                </a:solidFill>
              </a:rPr>
              <a:t>(v.33)</a:t>
            </a:r>
          </a:p>
          <a:p>
            <a:pPr lvl="1" eaLnBrk="1" hangingPunct="1">
              <a:buFont typeface="Wingdings" pitchFamily="2" charset="2"/>
              <a:buChar char="n"/>
              <a:defRPr/>
            </a:pPr>
            <a:r>
              <a:rPr lang="en-US" sz="3200">
                <a:solidFill>
                  <a:schemeClr val="hlink"/>
                </a:solidFill>
              </a:rPr>
              <a:t>Washing away the bonds of Satan that drove him to the hopelessness of suicide</a:t>
            </a:r>
          </a:p>
        </p:txBody>
      </p:sp>
    </p:spTree>
  </p:cSld>
  <p:clrMapOvr>
    <a:masterClrMapping/>
  </p:clrMapOvr>
  <p:transition spd="med">
    <p:fade thruBlk="1"/>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rrowheads="1"/>
          </p:cNvSpPr>
          <p:nvPr>
            <p:ph type="title"/>
          </p:nvPr>
        </p:nvSpPr>
        <p:spPr/>
        <p:txBody>
          <a:bodyPr/>
          <a:lstStyle/>
          <a:p>
            <a:pPr eaLnBrk="1" hangingPunct="1">
              <a:defRPr/>
            </a:pPr>
            <a:r>
              <a:rPr lang="en-US" smtClean="0"/>
              <a:t>The Elements of His Conversion</a:t>
            </a:r>
          </a:p>
        </p:txBody>
      </p:sp>
      <p:sp>
        <p:nvSpPr>
          <p:cNvPr id="166915" name="Rectangle 3"/>
          <p:cNvSpPr>
            <a:spLocks noGrp="1" noChangeArrowheads="1"/>
          </p:cNvSpPr>
          <p:nvPr>
            <p:ph type="body" idx="1"/>
          </p:nvPr>
        </p:nvSpPr>
        <p:spPr/>
        <p:txBody>
          <a:bodyPr/>
          <a:lstStyle/>
          <a:p>
            <a:pPr eaLnBrk="1" hangingPunct="1">
              <a:buFont typeface="Wingdings" pitchFamily="2" charset="2"/>
              <a:buChar char="n"/>
              <a:defRPr/>
            </a:pPr>
            <a:r>
              <a:rPr lang="en-US" sz="3600"/>
              <a:t>This suicidal man humbled himself and sought salvation </a:t>
            </a:r>
            <a:r>
              <a:rPr lang="en-US" sz="3600">
                <a:solidFill>
                  <a:schemeClr val="hlink"/>
                </a:solidFill>
              </a:rPr>
              <a:t>(vv.29-30)</a:t>
            </a:r>
          </a:p>
          <a:p>
            <a:pPr eaLnBrk="1" hangingPunct="1">
              <a:buFont typeface="Wingdings" pitchFamily="2" charset="2"/>
              <a:buChar char="n"/>
              <a:defRPr/>
            </a:pPr>
            <a:endParaRPr lang="en-US" sz="3600"/>
          </a:p>
          <a:p>
            <a:pPr eaLnBrk="1" hangingPunct="1">
              <a:buFont typeface="Wingdings" pitchFamily="2" charset="2"/>
              <a:buChar char="n"/>
              <a:defRPr/>
            </a:pPr>
            <a:r>
              <a:rPr lang="en-US" sz="3600"/>
              <a:t>He believed and repented of his sins </a:t>
            </a:r>
            <a:r>
              <a:rPr lang="en-US" sz="3600">
                <a:solidFill>
                  <a:schemeClr val="hlink"/>
                </a:solidFill>
              </a:rPr>
              <a:t>(v.33)</a:t>
            </a:r>
          </a:p>
          <a:p>
            <a:pPr eaLnBrk="1" hangingPunct="1">
              <a:buFont typeface="Wingdings" pitchFamily="2" charset="2"/>
              <a:buChar char="n"/>
              <a:defRPr/>
            </a:pPr>
            <a:endParaRPr lang="en-US" sz="3600"/>
          </a:p>
          <a:p>
            <a:pPr eaLnBrk="1" hangingPunct="1">
              <a:buFont typeface="Wingdings" pitchFamily="2" charset="2"/>
              <a:buChar char="n"/>
              <a:defRPr/>
            </a:pPr>
            <a:r>
              <a:rPr lang="en-US" sz="3600"/>
              <a:t>He was baptized </a:t>
            </a:r>
            <a:r>
              <a:rPr lang="en-US" sz="3600">
                <a:solidFill>
                  <a:schemeClr val="hlink"/>
                </a:solidFill>
              </a:rPr>
              <a:t>(v.33)</a:t>
            </a:r>
          </a:p>
        </p:txBody>
      </p:sp>
    </p:spTree>
  </p:cSld>
  <p:clrMapOvr>
    <a:masterClrMapping/>
  </p:clrMapOvr>
  <p:transition spd="med">
    <p:fade thruBlk="1"/>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736725"/>
            <a:ext cx="10363200" cy="1920875"/>
          </a:xfrm>
        </p:spPr>
        <p:txBody>
          <a:bodyPr/>
          <a:lstStyle/>
          <a:p>
            <a:pPr eaLnBrk="1" hangingPunct="1">
              <a:defRPr/>
            </a:pPr>
            <a:r>
              <a:rPr lang="en-US" smtClean="0"/>
              <a:t>Suicide To Salvation In Sixty Minutes</a:t>
            </a:r>
          </a:p>
        </p:txBody>
      </p:sp>
      <p:sp>
        <p:nvSpPr>
          <p:cNvPr id="2051" name="Rectangle 3"/>
          <p:cNvSpPr>
            <a:spLocks noGrp="1" noChangeArrowheads="1"/>
          </p:cNvSpPr>
          <p:nvPr>
            <p:ph type="subTitle" idx="1"/>
          </p:nvPr>
        </p:nvSpPr>
        <p:spPr>
          <a:xfrm>
            <a:off x="2895600" y="3657600"/>
            <a:ext cx="6400800" cy="2590800"/>
          </a:xfrm>
        </p:spPr>
        <p:txBody>
          <a:bodyPr/>
          <a:lstStyle/>
          <a:p>
            <a:pPr eaLnBrk="1" hangingPunct="1">
              <a:defRPr/>
            </a:pPr>
            <a:r>
              <a:rPr lang="en-US" smtClean="0">
                <a:solidFill>
                  <a:schemeClr val="hlink"/>
                </a:solidFill>
              </a:rPr>
              <a:t>Acts 16:25-34</a:t>
            </a:r>
          </a:p>
          <a:p>
            <a:pPr eaLnBrk="1" hangingPunct="1">
              <a:defRPr/>
            </a:pPr>
            <a:r>
              <a:rPr lang="en-US" smtClean="0">
                <a:solidFill>
                  <a:schemeClr val="accent2"/>
                </a:solidFill>
              </a:rPr>
              <a:t>One man’s journey from the depths of suicidal despair to the joys of salvation</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childTnLst>
                                </p:cTn>
                              </p:par>
                            </p:childTnLst>
                          </p:cTn>
                        </p:par>
                        <p:par>
                          <p:cTn id="8" fill="hold" nodeType="afterGroup">
                            <p:stCondLst>
                              <p:cond delay="1500"/>
                            </p:stCondLst>
                            <p:childTnLst>
                              <p:par>
                                <p:cTn id="9" presetID="10" presetClass="entr" presetSubtype="0" fill="hold" grpId="0" nodeType="afterEffect">
                                  <p:stCondLst>
                                    <p:cond delay="500"/>
                                  </p:stCondLst>
                                  <p:childTnLst>
                                    <p:set>
                                      <p:cBhvr>
                                        <p:cTn id="10" dur="1" fill="hold">
                                          <p:stCondLst>
                                            <p:cond delay="0"/>
                                          </p:stCondLst>
                                        </p:cTn>
                                        <p:tgtEl>
                                          <p:spTgt spid="2051">
                                            <p:txEl>
                                              <p:pRg st="1" end="1"/>
                                            </p:txEl>
                                          </p:spTgt>
                                        </p:tgtEl>
                                        <p:attrNameLst>
                                          <p:attrName>style.visibility</p:attrName>
                                        </p:attrNameLst>
                                      </p:cBhvr>
                                      <p:to>
                                        <p:strVal val="visible"/>
                                      </p:to>
                                    </p:set>
                                    <p:animEffect transition="in" filter="fade">
                                      <p:cBhvr>
                                        <p:cTn id="11" dur="1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theme/theme1.xml><?xml version="1.0" encoding="utf-8"?>
<a:theme xmlns:a="http://schemas.openxmlformats.org/drawingml/2006/main" name="Corinthian columns design template">
  <a:themeElements>
    <a:clrScheme name="Corinthian column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Corinthian columns design template">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inthian column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rinthian column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rinthian column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rinthian column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rinthian column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rinthian column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rinthian column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rinthian column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rinthian column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rinthian column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rinthian column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rinthian column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ck of books design template">
  <a:themeElements>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ck of book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ck of book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ck of book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ck of book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ck of book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ck of book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ck of book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ck of book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ck of book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ck of book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ck of book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ck of book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Corinthian columns design template</Template>
  <TotalTime>701</TotalTime>
  <Words>3342</Words>
  <Application>Microsoft Macintosh PowerPoint</Application>
  <PresentationFormat>Widescreen</PresentationFormat>
  <Paragraphs>274</Paragraphs>
  <Slides>93</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93</vt:i4>
      </vt:variant>
    </vt:vector>
  </HeadingPairs>
  <TitlesOfParts>
    <vt:vector size="101" baseType="lpstr">
      <vt:lpstr>Arial</vt:lpstr>
      <vt:lpstr>Century Gothic</vt:lpstr>
      <vt:lpstr>Garamond</vt:lpstr>
      <vt:lpstr>Palatino Linotype</vt:lpstr>
      <vt:lpstr>Wingdings</vt:lpstr>
      <vt:lpstr>Corinthian columns design template</vt:lpstr>
      <vt:lpstr>Stack of books design template</vt:lpstr>
      <vt:lpstr>Stream</vt:lpstr>
      <vt:lpstr>Acts 16:25-34</vt:lpstr>
      <vt:lpstr>Acts 16:25-34</vt:lpstr>
      <vt:lpstr>Acts 16:25-34</vt:lpstr>
      <vt:lpstr>Acts 16:25-34</vt:lpstr>
      <vt:lpstr>Acts 16:25-34</vt:lpstr>
      <vt:lpstr>Acts 16:25-34</vt:lpstr>
      <vt:lpstr>Suicide To Salvation In Sixty Minutes</vt:lpstr>
      <vt:lpstr>Suicide To Salvation In Sixty Minutes</vt:lpstr>
      <vt:lpstr>What Led To This Opportunity?</vt:lpstr>
      <vt:lpstr>Acts 16:6-15</vt:lpstr>
      <vt:lpstr>Acts 16:6-15</vt:lpstr>
      <vt:lpstr>Acts 16:6-15</vt:lpstr>
      <vt:lpstr>Acts 16:6-15</vt:lpstr>
      <vt:lpstr>Acts 16:6-15</vt:lpstr>
      <vt:lpstr>Acts 16:6-15</vt:lpstr>
      <vt:lpstr>Acts 16:6-15</vt:lpstr>
      <vt:lpstr>Acts 16:6-15</vt:lpstr>
      <vt:lpstr>What Led To This Opportunity?</vt:lpstr>
      <vt:lpstr>Romans 1:14-15</vt:lpstr>
      <vt:lpstr>What Led To This Opportunity?</vt:lpstr>
      <vt:lpstr>What Led To This Opportunity?</vt:lpstr>
      <vt:lpstr>Acts 16:16-18</vt:lpstr>
      <vt:lpstr>Acts 16:16-18</vt:lpstr>
      <vt:lpstr>Acts 16:16-18</vt:lpstr>
      <vt:lpstr>What Led To This Opportunity?</vt:lpstr>
      <vt:lpstr>Matthew 12:30</vt:lpstr>
      <vt:lpstr>Ephesians 5:11</vt:lpstr>
      <vt:lpstr>2 Corinthians 6:14-17</vt:lpstr>
      <vt:lpstr>2 Corinthians 6:14-17</vt:lpstr>
      <vt:lpstr>2 Corinthians 6:14-17</vt:lpstr>
      <vt:lpstr>2 John 1:9-11</vt:lpstr>
      <vt:lpstr>2 John 1:9-11</vt:lpstr>
      <vt:lpstr>Revelation 2:2</vt:lpstr>
      <vt:lpstr>What Led To This Opportunity?</vt:lpstr>
      <vt:lpstr>What Led To This Opportunity?</vt:lpstr>
      <vt:lpstr>Acts 16:19-24</vt:lpstr>
      <vt:lpstr>Acts 16:19-24</vt:lpstr>
      <vt:lpstr>Acts 16:19-24</vt:lpstr>
      <vt:lpstr>What Led To This Opportunity?</vt:lpstr>
      <vt:lpstr>2 Timothy 3:12</vt:lpstr>
      <vt:lpstr>2 Timothy 3:1-5</vt:lpstr>
      <vt:lpstr>2 Timothy 3:1-5</vt:lpstr>
      <vt:lpstr>2 Timothy 3:12</vt:lpstr>
      <vt:lpstr>What Led To This Opportunity?</vt:lpstr>
      <vt:lpstr>What Led To His Conversion?</vt:lpstr>
      <vt:lpstr>Acts 16:25</vt:lpstr>
      <vt:lpstr>What Led To His Conversion?</vt:lpstr>
      <vt:lpstr>Nehemiah 8:10</vt:lpstr>
      <vt:lpstr>2 Corinthians 4:16-18</vt:lpstr>
      <vt:lpstr>2 Corinthians 4:16-18</vt:lpstr>
      <vt:lpstr>Romans 8:18</vt:lpstr>
      <vt:lpstr>Philippians 1:12-18</vt:lpstr>
      <vt:lpstr>Philippians 1:12-18</vt:lpstr>
      <vt:lpstr>Philippians 1:12-18</vt:lpstr>
      <vt:lpstr>Philippians 1:12-18</vt:lpstr>
      <vt:lpstr>What Led To His Conversion?</vt:lpstr>
      <vt:lpstr>Philippians 3:7-8</vt:lpstr>
      <vt:lpstr>Philippians 3:7-8</vt:lpstr>
      <vt:lpstr>Philippians 3:10-11</vt:lpstr>
      <vt:lpstr>Philippians 3:15-21</vt:lpstr>
      <vt:lpstr>Philippians 3:15-21</vt:lpstr>
      <vt:lpstr>Philippians 3:15-21</vt:lpstr>
      <vt:lpstr>Philippians 3:15-21</vt:lpstr>
      <vt:lpstr>Nehemiah 8:10</vt:lpstr>
      <vt:lpstr>What Led To His Conversion?</vt:lpstr>
      <vt:lpstr>What Led To His Conversion?</vt:lpstr>
      <vt:lpstr>Acts 16:28</vt:lpstr>
      <vt:lpstr>What Led To His Conversion?</vt:lpstr>
      <vt:lpstr>Romans 12:12,14</vt:lpstr>
      <vt:lpstr>Romans 12:17-21</vt:lpstr>
      <vt:lpstr>Romans 12:17-21</vt:lpstr>
      <vt:lpstr>Romans 12:17-21</vt:lpstr>
      <vt:lpstr>What Led To His Conversion?</vt:lpstr>
      <vt:lpstr>1 Timothy 1:13</vt:lpstr>
      <vt:lpstr>What Led To His Conversion?</vt:lpstr>
      <vt:lpstr>What Led To His Conversion?</vt:lpstr>
      <vt:lpstr>Acts 16:32</vt:lpstr>
      <vt:lpstr>What Led To His Conversion?</vt:lpstr>
      <vt:lpstr>Romans 10:13-15</vt:lpstr>
      <vt:lpstr>Romans 10:13-15</vt:lpstr>
      <vt:lpstr>Romans 10:17</vt:lpstr>
      <vt:lpstr>What Led To His Conversion?</vt:lpstr>
      <vt:lpstr>The Elements of His Conversion</vt:lpstr>
      <vt:lpstr>Acts 16:29-30</vt:lpstr>
      <vt:lpstr>The Elements of His Conversion</vt:lpstr>
      <vt:lpstr>The Elements of His Conversion</vt:lpstr>
      <vt:lpstr>Acts 16:33</vt:lpstr>
      <vt:lpstr>The Elements of His Conversion</vt:lpstr>
      <vt:lpstr>The Elements of His Conversion</vt:lpstr>
      <vt:lpstr>Acts 16:33</vt:lpstr>
      <vt:lpstr>The Elements of His Conversion</vt:lpstr>
      <vt:lpstr>The Elements of His Conversion</vt:lpstr>
      <vt:lpstr>Suicide To Salvation In Sixty Minutes</vt:lpstr>
    </vt:vector>
  </TitlesOfParts>
  <Company>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 To Salvation In Sixty Minutes</dc:title>
  <dc:creator>Brett W. Hogland</dc:creator>
  <cp:lastModifiedBy>Microsoft Office User</cp:lastModifiedBy>
  <cp:revision>14</cp:revision>
  <dcterms:created xsi:type="dcterms:W3CDTF">2005-08-01T21:34:39Z</dcterms:created>
  <dcterms:modified xsi:type="dcterms:W3CDTF">2016-06-06T04:17:03Z</dcterms:modified>
</cp:coreProperties>
</file>