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5"/>
  </p:normalViewPr>
  <p:slideViewPr>
    <p:cSldViewPr>
      <p:cViewPr varScale="1">
        <p:scale>
          <a:sx n="108" d="100"/>
          <a:sy n="108" d="100"/>
        </p:scale>
        <p:origin x="736" y="1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2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4DD6-3CF0-4BC2-915D-15DFEC53B604}" type="datetimeFigureOut">
              <a:rPr lang="en-US" smtClean="0"/>
              <a:t>6/6/16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4D16-FD7A-4370-86E0-A4E5F656596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4DD6-3CF0-4BC2-915D-15DFEC53B604}" type="datetimeFigureOut">
              <a:rPr lang="en-US" smtClean="0"/>
              <a:t>6/6/16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4D16-FD7A-4370-86E0-A4E5F6565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5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3"/>
            <a:ext cx="2540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3"/>
            <a:ext cx="8026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4DD6-3CF0-4BC2-915D-15DFEC53B604}" type="datetimeFigureOut">
              <a:rPr lang="en-US" smtClean="0"/>
              <a:t>6/6/16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2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4D16-FD7A-4370-86E0-A4E5F6565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4DD6-3CF0-4BC2-915D-15DFEC53B604}" type="datetimeFigureOut">
              <a:rPr lang="en-US" smtClean="0"/>
              <a:t>6/6/16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4D16-FD7A-4370-86E0-A4E5F6565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4DD6-3CF0-4BC2-915D-15DFEC53B604}" type="datetimeFigureOut">
              <a:rPr lang="en-US" smtClean="0"/>
              <a:t>6/6/16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4D16-FD7A-4370-86E0-A4E5F656596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4DD6-3CF0-4BC2-915D-15DFEC53B604}" type="datetimeFigureOut">
              <a:rPr lang="en-US" smtClean="0"/>
              <a:t>6/6/16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4D16-FD7A-4370-86E0-A4E5F6565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90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698990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4DD6-3CF0-4BC2-915D-15DFEC53B604}" type="datetimeFigureOut">
              <a:rPr lang="en-US" smtClean="0"/>
              <a:t>6/6/16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4D16-FD7A-4370-86E0-A4E5F6565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4DD6-3CF0-4BC2-915D-15DFEC53B604}" type="datetimeFigureOut">
              <a:rPr lang="en-US" smtClean="0"/>
              <a:t>6/6/16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4D16-FD7A-4370-86E0-A4E5F6565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4DD6-3CF0-4BC2-915D-15DFEC53B604}" type="datetimeFigureOut">
              <a:rPr lang="en-US" smtClean="0"/>
              <a:t>6/6/16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4D16-FD7A-4370-86E0-A4E5F6565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8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4DD6-3CF0-4BC2-915D-15DFEC53B604}" type="datetimeFigureOut">
              <a:rPr lang="en-US" smtClean="0"/>
              <a:t>6/6/16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4D16-FD7A-4370-86E0-A4E5F656596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7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2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4D684DD6-3CF0-4BC2-915D-15DFEC53B604}" type="datetimeFigureOut">
              <a:rPr lang="en-US" smtClean="0"/>
              <a:t>6/6/16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8C3F4D16-FD7A-4370-86E0-A4E5F656596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2" y="3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4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D684DD6-3CF0-4BC2-915D-15DFEC53B604}" type="datetimeFigureOut">
              <a:rPr lang="en-US" smtClean="0"/>
              <a:t>6/6/16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7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6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C3F4D16-FD7A-4370-86E0-A4E5F656596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The Word of the Cross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1Corinthians 1:18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The Cross Declares…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Man’s </a:t>
            </a:r>
            <a:r>
              <a:rPr lang="en-US" sz="4000" b="1" dirty="0" smtClean="0"/>
              <a:t>Guilt</a:t>
            </a:r>
          </a:p>
          <a:p>
            <a:r>
              <a:rPr lang="en-US" sz="4000" dirty="0" smtClean="0"/>
              <a:t>That Salvation is </a:t>
            </a:r>
            <a:r>
              <a:rPr lang="en-US" sz="4000" i="1" dirty="0" smtClean="0"/>
              <a:t>By</a:t>
            </a:r>
            <a:r>
              <a:rPr lang="en-US" sz="4000" dirty="0" smtClean="0"/>
              <a:t> </a:t>
            </a:r>
            <a:r>
              <a:rPr lang="en-US" sz="4000" b="1" dirty="0" smtClean="0"/>
              <a:t>Grace</a:t>
            </a:r>
          </a:p>
          <a:p>
            <a:r>
              <a:rPr lang="en-US" sz="4000" dirty="0" smtClean="0"/>
              <a:t>That Salvation is </a:t>
            </a:r>
            <a:r>
              <a:rPr lang="en-US" sz="4000" i="1" dirty="0" smtClean="0"/>
              <a:t>Through</a:t>
            </a:r>
            <a:r>
              <a:rPr lang="en-US" sz="4000" dirty="0" smtClean="0"/>
              <a:t> </a:t>
            </a:r>
            <a:r>
              <a:rPr lang="en-US" sz="4000" b="1" dirty="0" smtClean="0"/>
              <a:t>Faith</a:t>
            </a:r>
          </a:p>
          <a:p>
            <a:r>
              <a:rPr lang="en-US" sz="4000" dirty="0" smtClean="0"/>
              <a:t>That You </a:t>
            </a:r>
            <a:r>
              <a:rPr lang="en-US" sz="4000" i="1" dirty="0" smtClean="0"/>
              <a:t>Must</a:t>
            </a:r>
            <a:r>
              <a:rPr lang="en-US" sz="4000" dirty="0" smtClean="0"/>
              <a:t> </a:t>
            </a:r>
            <a:r>
              <a:rPr lang="en-US" sz="4000" b="1" dirty="0" smtClean="0"/>
              <a:t>Repent</a:t>
            </a:r>
          </a:p>
          <a:p>
            <a:r>
              <a:rPr lang="en-US" sz="4000" dirty="0" smtClean="0"/>
              <a:t>That </a:t>
            </a:r>
            <a:r>
              <a:rPr lang="en-US" sz="4000" b="1" dirty="0" smtClean="0"/>
              <a:t>Baptism</a:t>
            </a:r>
            <a:r>
              <a:rPr lang="en-US" sz="4000" dirty="0" smtClean="0"/>
              <a:t> is </a:t>
            </a:r>
            <a:r>
              <a:rPr lang="en-US" sz="4000" i="1" dirty="0" smtClean="0"/>
              <a:t>For</a:t>
            </a:r>
            <a:r>
              <a:rPr lang="en-US" sz="4000" dirty="0" smtClean="0"/>
              <a:t> the </a:t>
            </a:r>
            <a:r>
              <a:rPr lang="en-US" sz="4000" b="1" dirty="0" smtClean="0"/>
              <a:t>Remission of Sins</a:t>
            </a:r>
          </a:p>
          <a:p>
            <a:r>
              <a:rPr lang="en-US" sz="4000" dirty="0" smtClean="0"/>
              <a:t>That God is </a:t>
            </a:r>
            <a:r>
              <a:rPr lang="en-US" sz="4000" b="1" dirty="0" smtClean="0"/>
              <a:t>Just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1C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1C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1C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1C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1C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The Word of the Cross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1Corinthians 1:18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618</TotalTime>
  <Words>46</Words>
  <Application>Microsoft Macintosh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Corbel</vt:lpstr>
      <vt:lpstr>Wingdings</vt:lpstr>
      <vt:lpstr>Wingdings 2</vt:lpstr>
      <vt:lpstr>Wingdings 3</vt:lpstr>
      <vt:lpstr>Module</vt:lpstr>
      <vt:lpstr>The Word of the Cross</vt:lpstr>
      <vt:lpstr>The Cross Declares…</vt:lpstr>
      <vt:lpstr>The Word of the Cross</vt:lpstr>
    </vt:vector>
  </TitlesOfParts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Word of the Cross</dc:title>
  <dc:creator>Brett</dc:creator>
  <cp:lastModifiedBy>Microsoft Office User</cp:lastModifiedBy>
  <cp:revision>9</cp:revision>
  <dcterms:created xsi:type="dcterms:W3CDTF">2011-06-19T13:51:38Z</dcterms:created>
  <dcterms:modified xsi:type="dcterms:W3CDTF">2016-06-07T03:03:43Z</dcterms:modified>
</cp:coreProperties>
</file>