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3831EF-4EA3-4B44-903A-B1F0076FBB59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AED87E-8148-4D3B-9CCF-E42A0735D8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Increase our faith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Biblical Faith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more than belief. </a:t>
            </a:r>
          </a:p>
          <a:p>
            <a:pPr lvl="1"/>
            <a:r>
              <a:rPr lang="en-US" dirty="0" smtClean="0"/>
              <a:t>Even demons believe! James 2:19</a:t>
            </a:r>
          </a:p>
          <a:p>
            <a:r>
              <a:rPr lang="en-US" dirty="0" smtClean="0"/>
              <a:t>Faith is a belief that prompts action. </a:t>
            </a:r>
          </a:p>
          <a:p>
            <a:pPr lvl="1"/>
            <a:r>
              <a:rPr lang="en-US" dirty="0" smtClean="0"/>
              <a:t>James 2:14-26</a:t>
            </a:r>
          </a:p>
          <a:p>
            <a:pPr lvl="1"/>
            <a:r>
              <a:rPr lang="en-US" dirty="0" smtClean="0"/>
              <a:t>Note the verbs of Hebrews 11:4, 7, 8, 17, 24, 27-29.</a:t>
            </a:r>
          </a:p>
          <a:p>
            <a:r>
              <a:rPr lang="en-US" dirty="0" smtClean="0"/>
              <a:t>An illustration of faith. </a:t>
            </a:r>
          </a:p>
          <a:p>
            <a:pPr lvl="1"/>
            <a:r>
              <a:rPr lang="en-US" dirty="0" smtClean="0"/>
              <a:t>Peter’s example in Luke 5.</a:t>
            </a:r>
          </a:p>
          <a:p>
            <a:pPr lvl="1"/>
            <a:r>
              <a:rPr lang="en-US" dirty="0" smtClean="0"/>
              <a:t>Biblical faith will move us to action even when a command is difficult.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1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increase my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3950"/>
            <a:ext cx="77724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takes work. </a:t>
            </a:r>
          </a:p>
          <a:p>
            <a:pPr lvl="1"/>
            <a:r>
              <a:rPr lang="en-US" dirty="0" smtClean="0"/>
              <a:t>There is no easy way to acquire faith. </a:t>
            </a:r>
          </a:p>
          <a:p>
            <a:r>
              <a:rPr lang="en-US" dirty="0" smtClean="0"/>
              <a:t>Studying God’s word will increase our faith. </a:t>
            </a:r>
          </a:p>
          <a:p>
            <a:pPr lvl="1"/>
            <a:r>
              <a:rPr lang="en-US" dirty="0" smtClean="0"/>
              <a:t>Romans 10:17</a:t>
            </a:r>
          </a:p>
          <a:p>
            <a:pPr lvl="1"/>
            <a:r>
              <a:rPr lang="en-US" dirty="0" smtClean="0"/>
              <a:t>2 Timothy 3:16-17</a:t>
            </a:r>
          </a:p>
          <a:p>
            <a:pPr lvl="1"/>
            <a:r>
              <a:rPr lang="en-US" dirty="0" smtClean="0"/>
              <a:t>How devoted are we to the inspired message?</a:t>
            </a:r>
          </a:p>
          <a:p>
            <a:r>
              <a:rPr lang="en-US" dirty="0" smtClean="0"/>
              <a:t>Illustration of link between faith and Bible. </a:t>
            </a:r>
          </a:p>
          <a:p>
            <a:pPr lvl="1"/>
            <a:r>
              <a:rPr lang="en-US" dirty="0" smtClean="0"/>
              <a:t>2 Tim 1:3-5; 2 Tim 3:14-17</a:t>
            </a:r>
          </a:p>
          <a:p>
            <a:pPr lvl="1"/>
            <a:r>
              <a:rPr lang="en-US" dirty="0" smtClean="0"/>
              <a:t>Parents: Do our kids see our faith?</a:t>
            </a:r>
          </a:p>
        </p:txBody>
      </p:sp>
    </p:spTree>
    <p:extLst>
      <p:ext uri="{BB962C8B-B14F-4D97-AF65-F5344CB8AC3E}">
        <p14:creationId xmlns:p14="http://schemas.microsoft.com/office/powerpoint/2010/main" val="3009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faith is needed: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please God.</a:t>
            </a:r>
          </a:p>
          <a:p>
            <a:pPr lvl="1"/>
            <a:r>
              <a:rPr lang="en-US" dirty="0" smtClean="0"/>
              <a:t>Hebrews 11:6-Faith is a must. </a:t>
            </a:r>
          </a:p>
          <a:p>
            <a:r>
              <a:rPr lang="en-US" dirty="0" smtClean="0"/>
              <a:t>To obey Christ.</a:t>
            </a:r>
          </a:p>
          <a:p>
            <a:pPr lvl="1"/>
            <a:r>
              <a:rPr lang="en-US" dirty="0" smtClean="0"/>
              <a:t>Oftentimes we are inclined to take a “</a:t>
            </a:r>
            <a:r>
              <a:rPr lang="en-US" dirty="0" err="1" smtClean="0"/>
              <a:t>Naaman</a:t>
            </a:r>
            <a:r>
              <a:rPr lang="en-US" dirty="0" smtClean="0"/>
              <a:t>” approach to divine commands. </a:t>
            </a:r>
          </a:p>
          <a:p>
            <a:pPr lvl="1"/>
            <a:r>
              <a:rPr lang="en-US" dirty="0" smtClean="0"/>
              <a:t>Baptism. Mark 16:16</a:t>
            </a:r>
          </a:p>
          <a:p>
            <a:pPr lvl="1"/>
            <a:r>
              <a:rPr lang="en-US" dirty="0" smtClean="0"/>
              <a:t>Forgiving offenders. Luke 17:1-5</a:t>
            </a:r>
          </a:p>
          <a:p>
            <a:pPr lvl="1"/>
            <a:r>
              <a:rPr lang="en-US" dirty="0" smtClean="0"/>
              <a:t>Church discipline. 2 Thessalonians 3:6</a:t>
            </a:r>
          </a:p>
          <a:p>
            <a:pPr lvl="1"/>
            <a:r>
              <a:rPr lang="en-US" dirty="0" smtClean="0"/>
              <a:t>Use of physical goods. Matthew 6:30, 33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faith increasing or diminishing? </a:t>
            </a:r>
          </a:p>
          <a:p>
            <a:r>
              <a:rPr lang="en-US" dirty="0" smtClean="0"/>
              <a:t>Brethren: Is your faith visible? </a:t>
            </a:r>
            <a:r>
              <a:rPr lang="en-US" dirty="0" err="1" smtClean="0"/>
              <a:t>Eph</a:t>
            </a:r>
            <a:r>
              <a:rPr lang="en-US" dirty="0" smtClean="0"/>
              <a:t> 4:1</a:t>
            </a:r>
          </a:p>
          <a:p>
            <a:r>
              <a:rPr lang="en-US" dirty="0" smtClean="0"/>
              <a:t>Friends: Is your faith providing you with the hope found in Hebrews 11:1?</a:t>
            </a:r>
          </a:p>
          <a:p>
            <a:r>
              <a:rPr lang="en-US" dirty="0" smtClean="0"/>
              <a:t>Why not demonstrate an active faith and be raised to walk a new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7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242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Increase our faith </vt:lpstr>
      <vt:lpstr>True, Biblical Faith  </vt:lpstr>
      <vt:lpstr>How do I increase my faith?</vt:lpstr>
      <vt:lpstr>Increased faith is needed:</vt:lpstr>
      <vt:lpstr>Conclusion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munozisaac08</dc:creator>
  <cp:lastModifiedBy>munozisaac08</cp:lastModifiedBy>
  <cp:revision>12</cp:revision>
  <dcterms:created xsi:type="dcterms:W3CDTF">2013-03-31T19:48:24Z</dcterms:created>
  <dcterms:modified xsi:type="dcterms:W3CDTF">2013-03-31T20:16:27Z</dcterms:modified>
</cp:coreProperties>
</file>