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51435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2" y="4213330"/>
            <a:ext cx="7382935" cy="402908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762743"/>
            <a:ext cx="7179733" cy="362373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1" y="757238"/>
            <a:ext cx="7179733" cy="3623732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2" y="526552"/>
            <a:ext cx="567831" cy="425873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926299" y="491424"/>
            <a:ext cx="425196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346201"/>
            <a:ext cx="5723468" cy="1371068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1" y="2802467"/>
            <a:ext cx="5712179" cy="11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4018194"/>
            <a:ext cx="1213821" cy="273844"/>
          </a:xfrm>
        </p:spPr>
        <p:txBody>
          <a:bodyPr/>
          <a:lstStyle/>
          <a:p>
            <a:fld id="{781D7C99-AC2C-409A-BEB5-BF215A004B6B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5" y="4018194"/>
            <a:ext cx="5034845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1" y="4018194"/>
            <a:ext cx="554023" cy="273844"/>
          </a:xfrm>
        </p:spPr>
        <p:txBody>
          <a:bodyPr/>
          <a:lstStyle>
            <a:lvl1pPr algn="ctr">
              <a:defRPr/>
            </a:lvl1pPr>
          </a:lstStyle>
          <a:p>
            <a:fld id="{2EBF8C29-A280-401B-8FB0-8832E4F9F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7C99-AC2C-409A-BEB5-BF215A004B6B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F8C29-A280-401B-8FB0-8832E4F9F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2" y="694268"/>
            <a:ext cx="1430867" cy="35729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2" y="829735"/>
            <a:ext cx="5178779" cy="330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7C99-AC2C-409A-BEB5-BF215A004B6B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F8C29-A280-401B-8FB0-8832E4F9F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7C99-AC2C-409A-BEB5-BF215A004B6B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F8C29-A280-401B-8FB0-8832E4F9F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1679573"/>
            <a:ext cx="6254044" cy="1021556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8" y="2794001"/>
            <a:ext cx="6231467" cy="982133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7C99-AC2C-409A-BEB5-BF215A004B6B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F8C29-A280-401B-8FB0-8832E4F9F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7C99-AC2C-409A-BEB5-BF215A004B6B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F8C29-A280-401B-8FB0-8832E4F9FB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1591055"/>
            <a:ext cx="3200400" cy="27020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1589485"/>
            <a:ext cx="3200400" cy="270390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70" y="1591734"/>
            <a:ext cx="2939521" cy="615156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1591733"/>
            <a:ext cx="2944368" cy="61722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7C99-AC2C-409A-BEB5-BF215A004B6B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F8C29-A280-401B-8FB0-8832E4F9FB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208276"/>
            <a:ext cx="3227832" cy="20848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208610"/>
            <a:ext cx="3227832" cy="20848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7C99-AC2C-409A-BEB5-BF215A004B6B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F8C29-A280-401B-8FB0-8832E4F9F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7C99-AC2C-409A-BEB5-BF215A004B6B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F8C29-A280-401B-8FB0-8832E4F9F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51435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8" y="4543528"/>
            <a:ext cx="7721601" cy="402908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3" y="453872"/>
            <a:ext cx="3788941" cy="4291722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7" y="452628"/>
            <a:ext cx="3788941" cy="4291722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5" y="432651"/>
            <a:ext cx="3788941" cy="4291722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9" y="432054"/>
            <a:ext cx="3788941" cy="4291722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7" y="220465"/>
            <a:ext cx="567831" cy="425873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350513" y="179006"/>
            <a:ext cx="425196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1515032"/>
            <a:ext cx="3064827" cy="112727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863245"/>
            <a:ext cx="3020792" cy="346911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6" y="2717811"/>
            <a:ext cx="3048891" cy="15753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9" y="4414254"/>
            <a:ext cx="1213821" cy="273844"/>
          </a:xfrm>
        </p:spPr>
        <p:txBody>
          <a:bodyPr/>
          <a:lstStyle/>
          <a:p>
            <a:fld id="{781D7C99-AC2C-409A-BEB5-BF215A004B6B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5" y="4371946"/>
            <a:ext cx="3522607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4" y="4422721"/>
            <a:ext cx="554023" cy="273844"/>
          </a:xfrm>
        </p:spPr>
        <p:txBody>
          <a:bodyPr/>
          <a:lstStyle/>
          <a:p>
            <a:fld id="{2EBF8C29-A280-401B-8FB0-8832E4F9F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51435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8" y="4543528"/>
            <a:ext cx="7721601" cy="402908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5" y="432651"/>
            <a:ext cx="3788941" cy="4291722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9" y="431827"/>
            <a:ext cx="3788941" cy="4291722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3" y="453872"/>
            <a:ext cx="3788941" cy="4291722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9" y="452940"/>
            <a:ext cx="3788941" cy="4291722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7" y="220465"/>
            <a:ext cx="567831" cy="425873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350513" y="179006"/>
            <a:ext cx="425196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1515618"/>
            <a:ext cx="3063240" cy="1124712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6" y="905454"/>
            <a:ext cx="2913863" cy="3404559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2715768"/>
            <a:ext cx="3044952" cy="157734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7" y="4416553"/>
            <a:ext cx="1213821" cy="273844"/>
          </a:xfrm>
        </p:spPr>
        <p:txBody>
          <a:bodyPr/>
          <a:lstStyle/>
          <a:p>
            <a:fld id="{781D7C99-AC2C-409A-BEB5-BF215A004B6B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70" y="4373278"/>
            <a:ext cx="3319043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90" y="4425020"/>
            <a:ext cx="554023" cy="273844"/>
          </a:xfrm>
        </p:spPr>
        <p:txBody>
          <a:bodyPr/>
          <a:lstStyle/>
          <a:p>
            <a:fld id="{2EBF8C29-A280-401B-8FB0-8832E4F9F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51435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1" y="4551997"/>
            <a:ext cx="7920991" cy="402908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431483"/>
            <a:ext cx="7696200" cy="428625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432054"/>
            <a:ext cx="7696200" cy="428625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2" y="204818"/>
            <a:ext cx="567831" cy="425873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85945" y="152756"/>
            <a:ext cx="425196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4" y="613187"/>
            <a:ext cx="6965245" cy="9018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1" y="1589443"/>
            <a:ext cx="6196405" cy="270285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9" y="4356864"/>
            <a:ext cx="121382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81D7C99-AC2C-409A-BEB5-BF215A004B6B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4356864"/>
            <a:ext cx="55401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3" y="4356864"/>
            <a:ext cx="55402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EBF8C29-A280-401B-8FB0-8832E4F9F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971550"/>
            <a:ext cx="6553200" cy="2362200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The Death of Jesus and What It Should Mean to Us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249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Crucifixion Passages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Historical accounts.</a:t>
            </a:r>
          </a:p>
          <a:p>
            <a:pPr lvl="1"/>
            <a:r>
              <a:rPr lang="en-US" dirty="0" smtClean="0"/>
              <a:t>Matt. 26, 27; Mark 14, 15; Luke 22, 23; John 18, 19</a:t>
            </a:r>
          </a:p>
          <a:p>
            <a:r>
              <a:rPr lang="en-US" dirty="0" smtClean="0"/>
              <a:t>Prophetic accounts. </a:t>
            </a:r>
          </a:p>
          <a:p>
            <a:pPr lvl="1"/>
            <a:r>
              <a:rPr lang="en-US" dirty="0" smtClean="0"/>
              <a:t>Psalm 22; Isaiah 53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905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666750"/>
            <a:ext cx="7162799" cy="3809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2 Corinthians 5:14, 15</a:t>
            </a:r>
          </a:p>
          <a:p>
            <a:r>
              <a:rPr lang="en-US" dirty="0" smtClean="0"/>
              <a:t>Ephesians 1:3-8; 2:1-10</a:t>
            </a:r>
          </a:p>
          <a:p>
            <a:r>
              <a:rPr lang="en-US" dirty="0" smtClean="0"/>
              <a:t>Colossians 1:21-23; 2:11, 12; 3:1-4</a:t>
            </a:r>
          </a:p>
          <a:p>
            <a:r>
              <a:rPr lang="en-US" dirty="0" smtClean="0"/>
              <a:t>1 Timothy 1:15, 16; 2:3-7</a:t>
            </a:r>
          </a:p>
          <a:p>
            <a:r>
              <a:rPr lang="en-US" dirty="0" smtClean="0"/>
              <a:t>Hebrews 2:9, 10; 7:25-27; 9:23-28; 10:19-25; 12:1, 2; 13:10-14</a:t>
            </a:r>
          </a:p>
          <a:p>
            <a:r>
              <a:rPr lang="en-US" dirty="0" smtClean="0"/>
              <a:t>1 Peter 1:17-21; 2:18-25</a:t>
            </a:r>
          </a:p>
          <a:p>
            <a:r>
              <a:rPr lang="en-US" dirty="0" smtClean="0"/>
              <a:t>1 John 1:5—2:2; 4:7-11</a:t>
            </a:r>
          </a:p>
          <a:p>
            <a:r>
              <a:rPr lang="en-US" dirty="0" smtClean="0"/>
              <a:t>Revelation 1:10-18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03614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89443"/>
            <a:ext cx="7086599" cy="2702859"/>
          </a:xfrm>
        </p:spPr>
        <p:txBody>
          <a:bodyPr>
            <a:normAutofit/>
          </a:bodyPr>
          <a:lstStyle/>
          <a:p>
            <a:r>
              <a:rPr lang="en-US" dirty="0" smtClean="0"/>
              <a:t>Any wonder that Paul said…Gal. 2:20?</a:t>
            </a:r>
          </a:p>
          <a:p>
            <a:r>
              <a:rPr lang="en-US" dirty="0" smtClean="0"/>
              <a:t>The death of Christ should move us to gratitude, obedience, concern for others, endurance, and instill a strong hope within us.</a:t>
            </a:r>
          </a:p>
          <a:p>
            <a:r>
              <a:rPr lang="en-US" dirty="0" smtClean="0"/>
              <a:t>Don’t resist the drawing power of the cross. John 12:32, 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270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20</TotalTime>
  <Words>145</Words>
  <Application>Microsoft Office PowerPoint</Application>
  <PresentationFormat>On-screen Show (16:9)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Pushpin</vt:lpstr>
      <vt:lpstr>The Death of Jesus and What It Should Mean to Us</vt:lpstr>
      <vt:lpstr>The Crucifixion Passages</vt:lpstr>
      <vt:lpstr>Slide 3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Death of Jesus and What It Should Mean to Us</dc:title>
  <dc:creator>John</dc:creator>
  <cp:lastModifiedBy>pepperrd</cp:lastModifiedBy>
  <cp:revision>5</cp:revision>
  <dcterms:created xsi:type="dcterms:W3CDTF">2013-04-06T23:55:11Z</dcterms:created>
  <dcterms:modified xsi:type="dcterms:W3CDTF">2013-04-07T13:42:38Z</dcterms:modified>
</cp:coreProperties>
</file>