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10C7D2-769D-4950-8B4F-46E243B163DA}" type="datetimeFigureOut">
              <a:rPr lang="es-MX" smtClean="0"/>
              <a:t>21/04/2013</a:t>
            </a:fld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EFD772-9B7B-4EB3-B806-7B20B2A6A831}" type="slidenum">
              <a:rPr lang="es-MX" smtClean="0"/>
              <a:t>‹#›</a:t>
            </a:fld>
            <a:endParaRPr lang="es-MX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Should You Be A Christian Today?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2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71450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Christian?</a:t>
            </a:r>
            <a:endParaRPr lang="es-MX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028700"/>
            <a:ext cx="77724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Acts 11:19-26</a:t>
            </a:r>
          </a:p>
          <a:p>
            <a:pPr lvl="1"/>
            <a:r>
              <a:rPr lang="en-US" dirty="0" smtClean="0"/>
              <a:t>First called Christians at Antioch.</a:t>
            </a:r>
          </a:p>
          <a:p>
            <a:pPr lvl="1"/>
            <a:r>
              <a:rPr lang="en-US" dirty="0" smtClean="0"/>
              <a:t>Someone who hears the message regarding the Lord.</a:t>
            </a:r>
          </a:p>
          <a:p>
            <a:pPr lvl="1"/>
            <a:r>
              <a:rPr lang="en-US" dirty="0" smtClean="0"/>
              <a:t>Someone who believes the message regarding the Lord.</a:t>
            </a:r>
          </a:p>
          <a:p>
            <a:pPr lvl="1"/>
            <a:r>
              <a:rPr lang="en-US" dirty="0" smtClean="0"/>
              <a:t>Someone who turns to the Lord.</a:t>
            </a:r>
          </a:p>
          <a:p>
            <a:pPr lvl="1"/>
            <a:r>
              <a:rPr lang="en-US" dirty="0" smtClean="0"/>
              <a:t>Someone who is added to the Lord.</a:t>
            </a:r>
          </a:p>
          <a:p>
            <a:pPr lvl="1"/>
            <a:r>
              <a:rPr lang="en-US" dirty="0" smtClean="0"/>
              <a:t>Someone who continues with the Lord.</a:t>
            </a:r>
          </a:p>
          <a:p>
            <a:pPr lvl="1"/>
            <a:r>
              <a:rPr lang="en-US" dirty="0" smtClean="0"/>
              <a:t>A Christian is simply a follower of the Lord.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642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Offers A Remedy To Sin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 what sin has done to you:</a:t>
            </a:r>
          </a:p>
          <a:p>
            <a:pPr lvl="1"/>
            <a:r>
              <a:rPr lang="en-US" dirty="0" smtClean="0"/>
              <a:t>John 8:34, 35</a:t>
            </a:r>
          </a:p>
          <a:p>
            <a:pPr lvl="1"/>
            <a:r>
              <a:rPr lang="en-US" dirty="0" smtClean="0"/>
              <a:t>Isaiah 59:1, 2</a:t>
            </a:r>
          </a:p>
          <a:p>
            <a:r>
              <a:rPr lang="en-US" dirty="0" smtClean="0"/>
              <a:t>Note what sin will do to you:</a:t>
            </a:r>
          </a:p>
          <a:p>
            <a:pPr lvl="1"/>
            <a:r>
              <a:rPr lang="en-US" dirty="0" smtClean="0"/>
              <a:t>Romans 6:21, 23</a:t>
            </a:r>
          </a:p>
          <a:p>
            <a:pPr lvl="1"/>
            <a:r>
              <a:rPr lang="en-US" dirty="0" smtClean="0"/>
              <a:t>Matthew 25:46</a:t>
            </a:r>
          </a:p>
          <a:p>
            <a:r>
              <a:rPr lang="en-US" dirty="0" smtClean="0"/>
              <a:t>The remedy:</a:t>
            </a:r>
          </a:p>
          <a:p>
            <a:pPr lvl="1"/>
            <a:r>
              <a:rPr lang="en-US" dirty="0" smtClean="0"/>
              <a:t>Acts 22:16</a:t>
            </a:r>
          </a:p>
          <a:p>
            <a:pPr lvl="1"/>
            <a:r>
              <a:rPr lang="en-US" dirty="0" smtClean="0"/>
              <a:t>Romans 6:3, 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603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Gives Meaning To Life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questions are answered.</a:t>
            </a:r>
          </a:p>
          <a:p>
            <a:pPr lvl="1"/>
            <a:r>
              <a:rPr lang="en-US" dirty="0" smtClean="0"/>
              <a:t>Mankind has always struggled with these.</a:t>
            </a:r>
          </a:p>
          <a:p>
            <a:pPr lvl="1"/>
            <a:r>
              <a:rPr lang="en-US" dirty="0" smtClean="0"/>
              <a:t>Ecclesiastes </a:t>
            </a:r>
            <a:r>
              <a:rPr lang="en-US" dirty="0" smtClean="0"/>
              <a:t>1:13; </a:t>
            </a:r>
            <a:r>
              <a:rPr lang="en-US" dirty="0" smtClean="0"/>
              <a:t>2:10</a:t>
            </a:r>
          </a:p>
          <a:p>
            <a:pPr lvl="1"/>
            <a:r>
              <a:rPr lang="en-US" dirty="0" smtClean="0"/>
              <a:t>Life was lived to the fullest.</a:t>
            </a:r>
          </a:p>
          <a:p>
            <a:pPr lvl="1"/>
            <a:r>
              <a:rPr lang="en-US" smtClean="0"/>
              <a:t>Ecclesiastes </a:t>
            </a:r>
            <a:r>
              <a:rPr lang="en-US" smtClean="0"/>
              <a:t>12:12-14</a:t>
            </a:r>
            <a:endParaRPr lang="en-US" dirty="0" smtClean="0"/>
          </a:p>
          <a:p>
            <a:r>
              <a:rPr lang="en-US" dirty="0" smtClean="0"/>
              <a:t>I find my purpose.</a:t>
            </a:r>
          </a:p>
          <a:p>
            <a:pPr lvl="1"/>
            <a:r>
              <a:rPr lang="en-US" dirty="0" smtClean="0"/>
              <a:t>Acts 17:24-28, 30, 31</a:t>
            </a:r>
          </a:p>
          <a:p>
            <a:pPr lvl="1"/>
            <a:r>
              <a:rPr lang="en-US" dirty="0" smtClean="0"/>
              <a:t>We came from God. 17:24, 26</a:t>
            </a:r>
          </a:p>
          <a:p>
            <a:pPr lvl="1"/>
            <a:r>
              <a:rPr lang="en-US" dirty="0" smtClean="0"/>
              <a:t>Our purpose is to seek Him. 17:27</a:t>
            </a:r>
          </a:p>
          <a:p>
            <a:pPr lvl="1"/>
            <a:r>
              <a:rPr lang="en-US" dirty="0" smtClean="0"/>
              <a:t>We are going to Him. 17:31</a:t>
            </a:r>
          </a:p>
        </p:txBody>
      </p:sp>
    </p:spTree>
    <p:extLst>
      <p:ext uri="{BB962C8B-B14F-4D97-AF65-F5344CB8AC3E}">
        <p14:creationId xmlns:p14="http://schemas.microsoft.com/office/powerpoint/2010/main" val="1356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Gives Life And Prevents Death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Christ holds the keys of life and death.</a:t>
            </a:r>
          </a:p>
          <a:p>
            <a:pPr lvl="1"/>
            <a:r>
              <a:rPr lang="en-US" dirty="0" smtClean="0"/>
              <a:t>Revelation 1:18</a:t>
            </a:r>
            <a:endParaRPr lang="es-MX" dirty="0"/>
          </a:p>
          <a:p>
            <a:r>
              <a:rPr lang="en-US" dirty="0" smtClean="0"/>
              <a:t>Following Christ offers life.</a:t>
            </a:r>
          </a:p>
          <a:p>
            <a:pPr lvl="1"/>
            <a:r>
              <a:rPr lang="en-US" dirty="0" smtClean="0"/>
              <a:t>Revelation 2:10</a:t>
            </a:r>
          </a:p>
          <a:p>
            <a:pPr lvl="1"/>
            <a:r>
              <a:rPr lang="en-US" dirty="0" smtClean="0"/>
              <a:t>Mark 16:16</a:t>
            </a:r>
          </a:p>
          <a:p>
            <a:r>
              <a:rPr lang="en-US" dirty="0" smtClean="0"/>
              <a:t>Rejecting Christ is accepting death.</a:t>
            </a:r>
          </a:p>
          <a:p>
            <a:pPr lvl="1"/>
            <a:r>
              <a:rPr lang="en-US" dirty="0" smtClean="0"/>
              <a:t>Mark 16:16</a:t>
            </a:r>
          </a:p>
          <a:p>
            <a:pPr lvl="1"/>
            <a:r>
              <a:rPr lang="en-US" dirty="0" smtClean="0"/>
              <a:t>A proper dose of fear can be helpful.</a:t>
            </a:r>
          </a:p>
          <a:p>
            <a:pPr lvl="1"/>
            <a:r>
              <a:rPr lang="en-US" dirty="0" smtClean="0"/>
              <a:t>2 Corinthians 5:9-11</a:t>
            </a:r>
            <a:r>
              <a:rPr lang="en-US" smtClean="0"/>
              <a:t>; Hebrews 10:31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9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keeping you from becoming a Christian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A Christian is simply a follower of Christ.</a:t>
            </a:r>
          </a:p>
          <a:p>
            <a:r>
              <a:rPr lang="en-US" dirty="0" smtClean="0"/>
              <a:t>Hebrews 2:3</a:t>
            </a:r>
            <a:endParaRPr lang="en-US" dirty="0" smtClean="0"/>
          </a:p>
          <a:p>
            <a:r>
              <a:rPr lang="en-US" dirty="0" smtClean="0"/>
              <a:t>Can we help you become a Christian and enjoy the blessings associated with it?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65649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</TotalTime>
  <Words>262</Words>
  <Application>Microsoft Office PowerPoint</Application>
  <PresentationFormat>On-screen Show (16:9)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Why Should You Be A Christian Today?</vt:lpstr>
      <vt:lpstr>What Is A Christian?</vt:lpstr>
      <vt:lpstr>Offers A Remedy To Sin</vt:lpstr>
      <vt:lpstr>Gives Meaning To Life</vt:lpstr>
      <vt:lpstr>Gives Life And Prevents Death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Should You Be A Christian Today?</dc:title>
  <dc:creator>munozisaac08</dc:creator>
  <cp:lastModifiedBy>munozisaac08</cp:lastModifiedBy>
  <cp:revision>16</cp:revision>
  <dcterms:created xsi:type="dcterms:W3CDTF">2013-04-21T04:13:02Z</dcterms:created>
  <dcterms:modified xsi:type="dcterms:W3CDTF">2013-04-21T21:03:49Z</dcterms:modified>
</cp:coreProperties>
</file>