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9A3A1-9390-42C4-86DF-AB92B81131C7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4585D-291B-4910-AB6F-B5C4A0C7F3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17259-7F42-456E-B3C5-7F877F7A99F0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C7AF-F52C-4D2F-AEBE-F4121F851A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17259-7F42-456E-B3C5-7F877F7A99F0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C7AF-F52C-4D2F-AEBE-F4121F85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17259-7F42-456E-B3C5-7F877F7A99F0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C7AF-F52C-4D2F-AEBE-F4121F85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85850"/>
            <a:ext cx="7943088" cy="3771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17259-7F42-456E-B3C5-7F877F7A99F0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C7AF-F52C-4D2F-AEBE-F4121F85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17259-7F42-456E-B3C5-7F877F7A99F0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C7AF-F52C-4D2F-AEBE-F4121F851A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17259-7F42-456E-B3C5-7F877F7A99F0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C7AF-F52C-4D2F-AEBE-F4121F85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17259-7F42-456E-B3C5-7F877F7A99F0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C7AF-F52C-4D2F-AEBE-F4121F85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17259-7F42-456E-B3C5-7F877F7A99F0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C7AF-F52C-4D2F-AEBE-F4121F85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17259-7F42-456E-B3C5-7F877F7A99F0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C7AF-F52C-4D2F-AEBE-F4121F851A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17259-7F42-456E-B3C5-7F877F7A99F0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C7AF-F52C-4D2F-AEBE-F4121F85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17259-7F42-456E-B3C5-7F877F7A99F0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1C7AF-F52C-4D2F-AEBE-F4121F851A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917259-7F42-456E-B3C5-7F877F7A99F0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41C7AF-F52C-4D2F-AEBE-F4121F851A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the Push for Change?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One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268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33351"/>
            <a:ext cx="7498080" cy="8382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71550"/>
            <a:ext cx="7943088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Change is not always bad.</a:t>
            </a:r>
          </a:p>
          <a:p>
            <a:r>
              <a:rPr lang="en-US" dirty="0" smtClean="0"/>
              <a:t>When better options are available, be willing to break with human tradition.</a:t>
            </a:r>
          </a:p>
          <a:p>
            <a:r>
              <a:rPr lang="en-US" dirty="0" smtClean="0"/>
              <a:t>When wrong, change. 2 Peter 3:9</a:t>
            </a:r>
          </a:p>
          <a:p>
            <a:r>
              <a:rPr lang="en-US" dirty="0" smtClean="0"/>
              <a:t>But the word cannot be changed. 1 Peter 1:22-25</a:t>
            </a:r>
          </a:p>
          <a:p>
            <a:r>
              <a:rPr lang="en-US" dirty="0" smtClean="0"/>
              <a:t>Have you obeyed the unchanging, purifying word?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37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Traditionalism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rebuked the Pharisees (Mark 7), but we do the same things week after week.</a:t>
            </a:r>
          </a:p>
          <a:p>
            <a:r>
              <a:rPr lang="en-US" dirty="0" smtClean="0"/>
              <a:t>Three types of traditions.</a:t>
            </a:r>
          </a:p>
          <a:p>
            <a:pPr lvl="1"/>
            <a:r>
              <a:rPr lang="en-US" dirty="0" smtClean="0"/>
              <a:t>Divine. 2 </a:t>
            </a:r>
            <a:r>
              <a:rPr lang="en-US" dirty="0" err="1" smtClean="0"/>
              <a:t>Thes</a:t>
            </a:r>
            <a:r>
              <a:rPr lang="en-US" dirty="0" smtClean="0"/>
              <a:t>. 2:15</a:t>
            </a:r>
          </a:p>
          <a:p>
            <a:pPr lvl="1"/>
            <a:r>
              <a:rPr lang="en-US" dirty="0" smtClean="0"/>
              <a:t>Some contradict God’s word. Mark 7:9-13</a:t>
            </a:r>
          </a:p>
          <a:p>
            <a:pPr lvl="1"/>
            <a:r>
              <a:rPr lang="en-US" dirty="0" smtClean="0"/>
              <a:t>Others are optional/expedient ways of obeying 1 Cor. 14:40.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855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Traditionalism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become too wedded to the optional.</a:t>
            </a:r>
          </a:p>
          <a:p>
            <a:pPr lvl="1"/>
            <a:r>
              <a:rPr lang="en-US" dirty="0" smtClean="0"/>
              <a:t>Shows lack of love. 1 Cor. 13:4-7</a:t>
            </a:r>
          </a:p>
          <a:p>
            <a:pPr lvl="1"/>
            <a:r>
              <a:rPr lang="en-US" dirty="0" smtClean="0"/>
              <a:t>May raise questions about our commitment to divine authority. 2 Tim. 3:16, 17</a:t>
            </a:r>
          </a:p>
          <a:p>
            <a:r>
              <a:rPr lang="en-US" dirty="0" smtClean="0"/>
              <a:t>Let’s be sure we explain both the Scriptures and the reasoning behind the things we do.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440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Rev. 3:1, 14-16</a:t>
            </a:r>
          </a:p>
          <a:p>
            <a:r>
              <a:rPr lang="en-US" dirty="0" smtClean="0"/>
              <a:t>No growth may lead to belief something has to be done.</a:t>
            </a:r>
          </a:p>
          <a:p>
            <a:r>
              <a:rPr lang="en-US" dirty="0" smtClean="0"/>
              <a:t>No excuse for being lukewarm. Rev. 3</a:t>
            </a:r>
          </a:p>
          <a:p>
            <a:r>
              <a:rPr lang="en-US" dirty="0" smtClean="0"/>
              <a:t>We need a greater concern for the lost. Acts 8:4; 2 Tim. 2:2</a:t>
            </a:r>
          </a:p>
          <a:p>
            <a:r>
              <a:rPr lang="en-US" dirty="0" smtClean="0"/>
              <a:t>Cautions: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78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85850"/>
            <a:ext cx="8077200" cy="3924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Rev. 3:1, 14-16</a:t>
            </a:r>
          </a:p>
          <a:p>
            <a:r>
              <a:rPr lang="en-US" dirty="0" smtClean="0"/>
              <a:t>Cautions:</a:t>
            </a:r>
          </a:p>
          <a:p>
            <a:pPr lvl="1"/>
            <a:r>
              <a:rPr lang="en-US" dirty="0" smtClean="0"/>
              <a:t>Enthusiasm does not require jumping and shouting. 1 Cor. 14:33, 40; 1 </a:t>
            </a:r>
            <a:r>
              <a:rPr lang="en-US" dirty="0" err="1" smtClean="0"/>
              <a:t>Thes</a:t>
            </a:r>
            <a:r>
              <a:rPr lang="en-US" dirty="0" smtClean="0"/>
              <a:t>. 4:9-12</a:t>
            </a:r>
          </a:p>
          <a:p>
            <a:pPr lvl="1"/>
            <a:r>
              <a:rPr lang="en-US" dirty="0" smtClean="0"/>
              <a:t>True revival comes from within. 1 Cor. 11: 23ff; 2 Cor. 5:14, 15</a:t>
            </a:r>
          </a:p>
          <a:p>
            <a:pPr lvl="1"/>
            <a:r>
              <a:rPr lang="en-US" dirty="0" smtClean="0"/>
              <a:t>Evangelism must be with God’s word in God’s way. Rom. 1:16; 1 Cor. 2:1-5; 2 Cor. 10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08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Emotionalism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 has a valid place in both conversion and Christian living.</a:t>
            </a:r>
          </a:p>
          <a:p>
            <a:pPr lvl="1"/>
            <a:r>
              <a:rPr lang="en-US" dirty="0" smtClean="0"/>
              <a:t>Cut to the heart. Acts 2:37</a:t>
            </a:r>
          </a:p>
          <a:p>
            <a:pPr lvl="1"/>
            <a:r>
              <a:rPr lang="en-US" dirty="0" smtClean="0"/>
              <a:t>Godly sorrow produces repentance. 2 Cor. 7</a:t>
            </a:r>
          </a:p>
          <a:p>
            <a:pPr lvl="1"/>
            <a:r>
              <a:rPr lang="en-US" dirty="0" smtClean="0"/>
              <a:t>Went on his way rejoicing. Acts 8:39</a:t>
            </a:r>
          </a:p>
          <a:p>
            <a:pPr lvl="1"/>
            <a:r>
              <a:rPr lang="en-US" dirty="0" smtClean="0"/>
              <a:t>Paul wept. Phil. 3:18</a:t>
            </a:r>
          </a:p>
          <a:p>
            <a:pPr lvl="1"/>
            <a:r>
              <a:rPr lang="en-US" dirty="0" smtClean="0"/>
              <a:t>Rejoice. Phil. 4:4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14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Emotionalism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don’t put emotions in charge.</a:t>
            </a:r>
          </a:p>
          <a:p>
            <a:pPr lvl="1"/>
            <a:r>
              <a:rPr lang="en-US" dirty="0" smtClean="0"/>
              <a:t>Some think being spiritual means </a:t>
            </a:r>
            <a:r>
              <a:rPr lang="en-US" i="1" dirty="0" smtClean="0"/>
              <a:t>feeling</a:t>
            </a:r>
            <a:r>
              <a:rPr lang="en-US" dirty="0" smtClean="0"/>
              <a:t> spiritual. </a:t>
            </a:r>
          </a:p>
          <a:p>
            <a:pPr lvl="1"/>
            <a:r>
              <a:rPr lang="en-US" dirty="0" smtClean="0"/>
              <a:t>Become dissatisfied with simple NT worship.</a:t>
            </a:r>
          </a:p>
          <a:p>
            <a:pPr lvl="1"/>
            <a:r>
              <a:rPr lang="en-US" dirty="0" smtClean="0"/>
              <a:t>Need lessons to “touch” them.</a:t>
            </a:r>
          </a:p>
          <a:p>
            <a:r>
              <a:rPr lang="en-US" dirty="0" smtClean="0"/>
              <a:t>Makes us unstable. Eph. 4:13-15</a:t>
            </a:r>
          </a:p>
          <a:p>
            <a:pPr lvl="1"/>
            <a:r>
              <a:rPr lang="en-US" dirty="0" smtClean="0"/>
              <a:t>May have to work to overcome this.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621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Emotionalism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Emotionalism makes us unstable. Eph. 4</a:t>
            </a:r>
          </a:p>
          <a:p>
            <a:pPr lvl="1"/>
            <a:r>
              <a:rPr lang="en-US" dirty="0" smtClean="0"/>
              <a:t>May have to work to overcome this.</a:t>
            </a:r>
          </a:p>
          <a:p>
            <a:pPr lvl="1"/>
            <a:r>
              <a:rPr lang="en-US" dirty="0" smtClean="0"/>
              <a:t>Feelings can be deceptive. Acts 26:9</a:t>
            </a:r>
          </a:p>
          <a:p>
            <a:pPr lvl="1"/>
            <a:r>
              <a:rPr lang="en-US" dirty="0" smtClean="0"/>
              <a:t>Faith comes from God’s word. Rom. 10:17</a:t>
            </a:r>
          </a:p>
          <a:p>
            <a:pPr lvl="1"/>
            <a:r>
              <a:rPr lang="en-US" dirty="0" smtClean="0"/>
              <a:t>Be guided by the concrete standard. 2 Tim. 3:16, 17</a:t>
            </a:r>
          </a:p>
          <a:p>
            <a:r>
              <a:rPr lang="en-US" dirty="0" smtClean="0"/>
              <a:t>What does spiritual feel like?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962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Emotionalism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Emotionalism makes us unstable. Eph. 4</a:t>
            </a:r>
          </a:p>
          <a:p>
            <a:pPr lvl="1"/>
            <a:r>
              <a:rPr lang="en-US" dirty="0" smtClean="0"/>
              <a:t>May have to work to overcome this.</a:t>
            </a:r>
          </a:p>
          <a:p>
            <a:pPr lvl="1"/>
            <a:r>
              <a:rPr lang="en-US" dirty="0" smtClean="0"/>
              <a:t>Feelings can be deceptive. Acts 26:9</a:t>
            </a:r>
          </a:p>
          <a:p>
            <a:pPr lvl="1"/>
            <a:r>
              <a:rPr lang="en-US" dirty="0" smtClean="0"/>
              <a:t>Faith comes from God’s word. Rom. 10:17</a:t>
            </a:r>
          </a:p>
          <a:p>
            <a:pPr lvl="1"/>
            <a:r>
              <a:rPr lang="en-US" dirty="0" smtClean="0"/>
              <a:t>Be guided by the concrete standard. 2 Tim. 3</a:t>
            </a:r>
          </a:p>
          <a:p>
            <a:r>
              <a:rPr lang="en-US" dirty="0" smtClean="0"/>
              <a:t>What does spiritual feel like?</a:t>
            </a:r>
          </a:p>
          <a:p>
            <a:r>
              <a:rPr lang="en-US" dirty="0" smtClean="0"/>
              <a:t>Don’t be controlled by emotions.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09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471</Words>
  <Application>Microsoft Office PowerPoint</Application>
  <PresentationFormat>On-screen Show (16:9)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Why the Push for Change?</vt:lpstr>
      <vt:lpstr>Traditionalism</vt:lpstr>
      <vt:lpstr>Traditionalism</vt:lpstr>
      <vt:lpstr>Stagnation</vt:lpstr>
      <vt:lpstr>Stagnation</vt:lpstr>
      <vt:lpstr>Emotionalism</vt:lpstr>
      <vt:lpstr>Emotionalism</vt:lpstr>
      <vt:lpstr>Emotionalism</vt:lpstr>
      <vt:lpstr>Emotionalism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the Push for Change?</dc:title>
  <dc:creator>John</dc:creator>
  <cp:lastModifiedBy>pepperrd</cp:lastModifiedBy>
  <cp:revision>5</cp:revision>
  <dcterms:created xsi:type="dcterms:W3CDTF">2013-05-25T21:13:48Z</dcterms:created>
  <dcterms:modified xsi:type="dcterms:W3CDTF">2013-05-26T17:18:28Z</dcterms:modified>
</cp:coreProperties>
</file>