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8" y="1428750"/>
            <a:ext cx="7408333" cy="316587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70FB78-F944-4313-B82B-97735A15474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E53DB8-A70F-45F6-B055-D229C3E69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Encouraging Words for Difficult Times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5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85950"/>
            <a:ext cx="7408333" cy="2708672"/>
          </a:xfrm>
        </p:spPr>
        <p:txBody>
          <a:bodyPr/>
          <a:lstStyle/>
          <a:p>
            <a:r>
              <a:rPr lang="en-US" dirty="0" smtClean="0"/>
              <a:t>But Noah found grace in the eyes of the Lord. Gen. 6:8</a:t>
            </a:r>
          </a:p>
          <a:p>
            <a:r>
              <a:rPr lang="en-US" dirty="0" smtClean="0"/>
              <a:t>You can be righteous in the midst of a wicked generation.</a:t>
            </a:r>
          </a:p>
          <a:p>
            <a:r>
              <a:rPr lang="en-US" dirty="0" smtClean="0"/>
              <a:t>God sees the righteous.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72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09750"/>
            <a:ext cx="7408333" cy="2784872"/>
          </a:xfrm>
        </p:spPr>
        <p:txBody>
          <a:bodyPr/>
          <a:lstStyle/>
          <a:p>
            <a:r>
              <a:rPr lang="en-US" dirty="0" smtClean="0"/>
              <a:t>Let there be no strife…for we are brethren. Gen. 13:8</a:t>
            </a:r>
          </a:p>
          <a:p>
            <a:r>
              <a:rPr lang="en-US" dirty="0" smtClean="0"/>
              <a:t>Abraham was willing to “take a loss.”</a:t>
            </a:r>
          </a:p>
          <a:p>
            <a:r>
              <a:rPr lang="en-US" dirty="0" smtClean="0"/>
              <a:t>Phil. 2:1-4; 1 </a:t>
            </a:r>
            <a:r>
              <a:rPr lang="en-US" dirty="0" err="1" smtClean="0"/>
              <a:t>Thes</a:t>
            </a:r>
            <a:r>
              <a:rPr lang="en-US" dirty="0" smtClean="0"/>
              <a:t>. 4:9, 10</a:t>
            </a:r>
          </a:p>
          <a:p>
            <a:r>
              <a:rPr lang="en-US" dirty="0" smtClean="0"/>
              <a:t>Have the spirit of Abraham.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5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85950"/>
            <a:ext cx="7408333" cy="2708672"/>
          </a:xfrm>
        </p:spPr>
        <p:txBody>
          <a:bodyPr/>
          <a:lstStyle/>
          <a:p>
            <a:r>
              <a:rPr lang="en-US" dirty="0" smtClean="0"/>
              <a:t>They seemed only a few days to him because of the love he had for her. Gen. 29:20</a:t>
            </a:r>
          </a:p>
          <a:p>
            <a:r>
              <a:rPr lang="en-US" dirty="0" smtClean="0"/>
              <a:t>True love is still possible.</a:t>
            </a:r>
          </a:p>
          <a:p>
            <a:r>
              <a:rPr lang="en-US" dirty="0" smtClean="0"/>
              <a:t>Work at your marriage. Eph. 5:28-33</a:t>
            </a:r>
          </a:p>
          <a:p>
            <a:r>
              <a:rPr lang="en-US" dirty="0" smtClean="0"/>
              <a:t>Why not serve God in the same way?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7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09750"/>
            <a:ext cx="7408333" cy="2784872"/>
          </a:xfrm>
        </p:spPr>
        <p:txBody>
          <a:bodyPr/>
          <a:lstStyle/>
          <a:p>
            <a:r>
              <a:rPr lang="en-US" dirty="0" smtClean="0"/>
              <a:t>How can I do this great wickedness, and sin against God? Gen. 39:9</a:t>
            </a:r>
          </a:p>
          <a:p>
            <a:r>
              <a:rPr lang="en-US" dirty="0" smtClean="0"/>
              <a:t>Excuses were available to him.</a:t>
            </a:r>
          </a:p>
          <a:p>
            <a:r>
              <a:rPr lang="en-US" dirty="0" smtClean="0"/>
              <a:t>But he refused. 39:8, 9</a:t>
            </a:r>
          </a:p>
          <a:p>
            <a:r>
              <a:rPr lang="en-US" dirty="0" smtClean="0"/>
              <a:t>Shouldn’t his example inspire us?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2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85950"/>
            <a:ext cx="7408333" cy="2708672"/>
          </a:xfrm>
        </p:spPr>
        <p:txBody>
          <a:bodyPr/>
          <a:lstStyle/>
          <a:p>
            <a:r>
              <a:rPr lang="en-US" dirty="0" smtClean="0"/>
              <a:t>So Aaron held his peace. Lev. 10:3</a:t>
            </a:r>
          </a:p>
          <a:p>
            <a:r>
              <a:rPr lang="en-US" dirty="0" smtClean="0"/>
              <a:t>Tragedy had struck.</a:t>
            </a:r>
          </a:p>
          <a:p>
            <a:r>
              <a:rPr lang="en-US" dirty="0" smtClean="0"/>
              <a:t>How would I have reacted?</a:t>
            </a:r>
          </a:p>
          <a:p>
            <a:r>
              <a:rPr lang="en-US" dirty="0" smtClean="0"/>
              <a:t>If Aaron held his peace, I can too.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4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09750"/>
            <a:ext cx="7408333" cy="3165872"/>
          </a:xfrm>
        </p:spPr>
        <p:txBody>
          <a:bodyPr/>
          <a:lstStyle/>
          <a:p>
            <a:r>
              <a:rPr lang="en-US" dirty="0" smtClean="0"/>
              <a:t>Let the Lord set a man over the congregation that they may not be like sheep which have no shepherd. Num. 27:16, 17</a:t>
            </a:r>
          </a:p>
          <a:p>
            <a:r>
              <a:rPr lang="en-US" dirty="0" smtClean="0"/>
              <a:t>Moses had heard many complaints and was provoked to sin by the people. Psalm 106:32, 33</a:t>
            </a:r>
          </a:p>
          <a:p>
            <a:r>
              <a:rPr lang="en-US" dirty="0" smtClean="0"/>
              <a:t>Such an inspirational concern.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0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85950"/>
            <a:ext cx="7408333" cy="2708672"/>
          </a:xfrm>
        </p:spPr>
        <p:txBody>
          <a:bodyPr/>
          <a:lstStyle/>
          <a:p>
            <a:r>
              <a:rPr lang="en-US" dirty="0" smtClean="0"/>
              <a:t>It is the Lord. Let him do what seems good to Him.      1 Sam. 3:18</a:t>
            </a:r>
          </a:p>
          <a:p>
            <a:r>
              <a:rPr lang="en-US" dirty="0" smtClean="0"/>
              <a:t>Eli had been severely rebuked and told of grave consequences.</a:t>
            </a:r>
          </a:p>
          <a:p>
            <a:r>
              <a:rPr lang="en-US" dirty="0" smtClean="0"/>
              <a:t>No excuses; he accepted the criticism and the consequences.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9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8" y="1809750"/>
            <a:ext cx="7408333" cy="2784872"/>
          </a:xfrm>
        </p:spPr>
        <p:txBody>
          <a:bodyPr/>
          <a:lstStyle/>
          <a:p>
            <a:r>
              <a:rPr lang="en-US" dirty="0" smtClean="0"/>
              <a:t>Will we accept what the Lord says?</a:t>
            </a:r>
          </a:p>
          <a:p>
            <a:r>
              <a:rPr lang="en-US" dirty="0" smtClean="0"/>
              <a:t>Won’t you turn from your life of sin and accept HIS terms of salvation?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6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293</Words>
  <Application>Microsoft Office PowerPoint</Application>
  <PresentationFormat>On-screen Show (16:9)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Encouraging Words for Difficult Times</vt:lpstr>
      <vt:lpstr>Slide 2</vt:lpstr>
      <vt:lpstr>Slide 3</vt:lpstr>
      <vt:lpstr>Slide 4</vt:lpstr>
      <vt:lpstr>Slide 5</vt:lpstr>
      <vt:lpstr>Slide 6</vt:lpstr>
      <vt:lpstr>Slide 7</vt:lpstr>
      <vt:lpstr>Slide 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Words for Difficult Times</dc:title>
  <dc:creator>John</dc:creator>
  <cp:lastModifiedBy>pepperrd</cp:lastModifiedBy>
  <cp:revision>5</cp:revision>
  <dcterms:created xsi:type="dcterms:W3CDTF">2013-06-16T02:22:11Z</dcterms:created>
  <dcterms:modified xsi:type="dcterms:W3CDTF">2013-06-16T21:17:59Z</dcterms:modified>
</cp:coreProperties>
</file>