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9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T18dQfzBORsEB9FgQ_Xa9dSe8Wm3qjS66r35C1Vb41lBRmfoPs0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151"/>
            <a:ext cx="9144000" cy="508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85750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FA69-B404-4ABF-B0A8-C5159476348B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FA11-B42D-41EE-827C-8DB44FECA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9243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FA69-B404-4ABF-B0A8-C5159476348B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FA11-B42D-41EE-827C-8DB44FECA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701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FA69-B404-4ABF-B0A8-C5159476348B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FA11-B42D-41EE-827C-8DB44FECA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430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FA69-B404-4ABF-B0A8-C5159476348B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FA11-B42D-41EE-827C-8DB44FECA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47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FA69-B404-4ABF-B0A8-C5159476348B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FA11-B42D-41EE-827C-8DB44FECA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73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FA69-B404-4ABF-B0A8-C5159476348B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FA11-B42D-41EE-827C-8DB44FECA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647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FA69-B404-4ABF-B0A8-C5159476348B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FA11-B42D-41EE-827C-8DB44FECA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629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FA69-B404-4ABF-B0A8-C5159476348B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FA11-B42D-41EE-827C-8DB44FECA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29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FA69-B404-4ABF-B0A8-C5159476348B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FA11-B42D-41EE-827C-8DB44FECA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158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FA69-B404-4ABF-B0A8-C5159476348B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FA11-B42D-41EE-827C-8DB44FECA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43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FA69-B404-4ABF-B0A8-C5159476348B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FA11-B42D-41EE-827C-8DB44FECA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76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6351"/>
            <a:ext cx="8229600" cy="331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FA69-B404-4ABF-B0A8-C5159476348B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6FA11-B42D-41EE-827C-8DB44FECA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5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You Desire the Bread of Life?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2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09550"/>
            <a:ext cx="7086600" cy="857250"/>
          </a:xfrm>
        </p:spPr>
        <p:txBody>
          <a:bodyPr/>
          <a:lstStyle/>
          <a:p>
            <a:r>
              <a:rPr lang="en-US" dirty="0" smtClean="0"/>
              <a:t>The Bread of Life: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49"/>
            <a:ext cx="6477000" cy="3124201"/>
          </a:xfrm>
        </p:spPr>
        <p:txBody>
          <a:bodyPr>
            <a:normAutofit/>
          </a:bodyPr>
          <a:lstStyle/>
          <a:p>
            <a:r>
              <a:rPr lang="en-US" dirty="0" smtClean="0"/>
              <a:t>Must be taught of God. 6:44, 45</a:t>
            </a:r>
          </a:p>
          <a:p>
            <a:r>
              <a:rPr lang="en-US" dirty="0" smtClean="0"/>
              <a:t>We hear, learn, and come.</a:t>
            </a:r>
          </a:p>
          <a:p>
            <a:r>
              <a:rPr lang="en-US" dirty="0" smtClean="0"/>
              <a:t>No way to know the Bread of Life without reading of His life and teachings.</a:t>
            </a:r>
            <a:endParaRPr lang="en-US" dirty="0"/>
          </a:p>
        </p:txBody>
      </p:sp>
      <p:pic>
        <p:nvPicPr>
          <p:cNvPr id="3076" name="Picture 4" descr="https://encrypted-tbn1.gstatic.com/images?q=tbn:ANd9GcRGgsigR02R3wAWQWLwEBr9bgJigL9A1qXnw9NtsxBvC0L-ICpJ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5971" y="1123950"/>
            <a:ext cx="2209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746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Bread of Life: Eating Requires Obeying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1"/>
            <a:ext cx="6742176" cy="2971800"/>
          </a:xfrm>
        </p:spPr>
        <p:txBody>
          <a:bodyPr/>
          <a:lstStyle/>
          <a:p>
            <a:r>
              <a:rPr lang="en-US" dirty="0" smtClean="0"/>
              <a:t>Do the Father’s will. 6:38; 10:17</a:t>
            </a:r>
          </a:p>
          <a:p>
            <a:r>
              <a:rPr lang="en-US" dirty="0" smtClean="0"/>
              <a:t>Can’t simply call Him our Bread. Matt. 7:21-23</a:t>
            </a:r>
          </a:p>
          <a:p>
            <a:r>
              <a:rPr lang="en-US" dirty="0" smtClean="0"/>
              <a:t>Failure to obey will be costly. Heb. 5:8, 9</a:t>
            </a:r>
            <a:endParaRPr lang="en-US" dirty="0"/>
          </a:p>
        </p:txBody>
      </p:sp>
      <p:pic>
        <p:nvPicPr>
          <p:cNvPr id="4" name="Picture 4" descr="https://encrypted-tbn1.gstatic.com/images?q=tbn:ANd9GcRGgsigR02R3wAWQWLwEBr9bgJigL9A1qXnw9NtsxBvC0L-ICpJ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9376" y="1123950"/>
            <a:ext cx="194462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664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Bread of Life: Are We What We 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6918960" cy="3124200"/>
          </a:xfrm>
        </p:spPr>
        <p:txBody>
          <a:bodyPr/>
          <a:lstStyle/>
          <a:p>
            <a:r>
              <a:rPr lang="en-US" dirty="0" smtClean="0"/>
              <a:t>He must become our complete focus. </a:t>
            </a:r>
          </a:p>
          <a:p>
            <a:pPr lvl="1"/>
            <a:r>
              <a:rPr lang="en-US" dirty="0" smtClean="0"/>
              <a:t>Gal. 2:20; 3:27; Col. 1:27, 28; 3:1-4</a:t>
            </a:r>
          </a:p>
          <a:p>
            <a:r>
              <a:rPr lang="en-US" dirty="0" smtClean="0"/>
              <a:t>Is He our focus? Our sustenance? Are we hidden in Him?</a:t>
            </a:r>
          </a:p>
          <a:p>
            <a:r>
              <a:rPr lang="en-US" dirty="0" smtClean="0"/>
              <a:t>What do our choices say?</a:t>
            </a:r>
            <a:endParaRPr lang="en-US" dirty="0"/>
          </a:p>
        </p:txBody>
      </p:sp>
      <p:pic>
        <p:nvPicPr>
          <p:cNvPr id="4" name="Picture 4" descr="https://encrypted-tbn1.gstatic.com/images?q=tbn:ANd9GcRGgsigR02R3wAWQWLwEBr9bgJigL9A1qXnw9NtsxBvC0L-ICpJ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76160" y="1123950"/>
            <a:ext cx="176784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375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550"/>
            <a:ext cx="7772400" cy="857250"/>
          </a:xfrm>
        </p:spPr>
        <p:txBody>
          <a:bodyPr/>
          <a:lstStyle/>
          <a:p>
            <a:r>
              <a:rPr lang="en-US" dirty="0" smtClean="0"/>
              <a:t>Bread of Life: Not Always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150"/>
            <a:ext cx="6742176" cy="2895600"/>
          </a:xfrm>
        </p:spPr>
        <p:txBody>
          <a:bodyPr/>
          <a:lstStyle/>
          <a:p>
            <a:r>
              <a:rPr lang="en-US" dirty="0" smtClean="0"/>
              <a:t>“This is a hard saying; who can listen to it?” 6:60 (ESV)</a:t>
            </a:r>
          </a:p>
          <a:p>
            <a:r>
              <a:rPr lang="en-US" dirty="0" smtClean="0"/>
              <a:t>It is not always easy to follow Jesus.</a:t>
            </a:r>
          </a:p>
          <a:p>
            <a:r>
              <a:rPr lang="en-US" dirty="0" smtClean="0"/>
              <a:t>But what a mistake it would be to choose not to do so. 6:66-69; 14:6</a:t>
            </a:r>
            <a:endParaRPr lang="en-US" dirty="0"/>
          </a:p>
        </p:txBody>
      </p:sp>
      <p:pic>
        <p:nvPicPr>
          <p:cNvPr id="4" name="Picture 4" descr="https://encrypted-tbn1.gstatic.com/images?q=tbn:ANd9GcRGgsigR02R3wAWQWLwEBr9bgJigL9A1qXnw9NtsxBvC0L-ICpJ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0262" y="1200150"/>
            <a:ext cx="194462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352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9550"/>
            <a:ext cx="5334000" cy="85725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581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Jesus must be our daily Bread of Life—not simply one part of the food pyramid or a dessert to be enjoyed only on special occasions.</a:t>
            </a:r>
          </a:p>
          <a:p>
            <a:r>
              <a:rPr lang="en-US" dirty="0" smtClean="0"/>
              <a:t>Make him the all-sustaining Bread of Life.</a:t>
            </a:r>
          </a:p>
          <a:p>
            <a:r>
              <a:rPr lang="en-US" dirty="0" smtClean="0"/>
              <a:t>Will you hear the Father today and come to the One with the words of eternal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280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09550"/>
            <a:ext cx="6553200" cy="857250"/>
          </a:xfrm>
        </p:spPr>
        <p:txBody>
          <a:bodyPr/>
          <a:lstStyle/>
          <a:p>
            <a:r>
              <a:rPr lang="en-US" dirty="0" smtClean="0"/>
              <a:t>Setting of John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149"/>
            <a:ext cx="8229600" cy="2590801"/>
          </a:xfrm>
        </p:spPr>
        <p:txBody>
          <a:bodyPr/>
          <a:lstStyle/>
          <a:p>
            <a:r>
              <a:rPr lang="en-US" dirty="0" smtClean="0"/>
              <a:t>Near Passover, about a year before the cross.</a:t>
            </a:r>
          </a:p>
          <a:p>
            <a:r>
              <a:rPr lang="en-US" dirty="0" smtClean="0"/>
              <a:t>Period of Retirement.</a:t>
            </a:r>
          </a:p>
          <a:p>
            <a:r>
              <a:rPr lang="en-US" dirty="0" smtClean="0"/>
              <a:t>Near the Sea of Galilee.</a:t>
            </a:r>
          </a:p>
          <a:p>
            <a:r>
              <a:rPr lang="en-US" dirty="0" smtClean="0"/>
              <a:t>Feeding of the 5,000 found in all four gospels.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13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9550"/>
            <a:ext cx="6248400" cy="857250"/>
          </a:xfrm>
        </p:spPr>
        <p:txBody>
          <a:bodyPr/>
          <a:lstStyle/>
          <a:p>
            <a:r>
              <a:rPr lang="en-US" dirty="0" smtClean="0"/>
              <a:t>Summary of John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657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Though He had sought to get away, the crowds found Him.</a:t>
            </a:r>
          </a:p>
          <a:p>
            <a:r>
              <a:rPr lang="en-US" dirty="0" smtClean="0"/>
              <a:t>He taught them and performed miracles of healing.</a:t>
            </a:r>
          </a:p>
          <a:p>
            <a:r>
              <a:rPr lang="en-US" dirty="0" smtClean="0"/>
              <a:t>Fed 5,000 men with 5 loaves and 2 fish.</a:t>
            </a:r>
          </a:p>
          <a:p>
            <a:r>
              <a:rPr lang="en-US" dirty="0" smtClean="0"/>
              <a:t>The crowd wanted to make Him king, but He went away.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013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9550"/>
            <a:ext cx="6248400" cy="857250"/>
          </a:xfrm>
        </p:spPr>
        <p:txBody>
          <a:bodyPr/>
          <a:lstStyle/>
          <a:p>
            <a:r>
              <a:rPr lang="en-US" dirty="0" smtClean="0"/>
              <a:t>Summary of John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657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crowd wanted to make Him king, but He went away.</a:t>
            </a:r>
          </a:p>
          <a:p>
            <a:r>
              <a:rPr lang="en-US" dirty="0" smtClean="0"/>
              <a:t>Walked on the water that night.</a:t>
            </a:r>
          </a:p>
          <a:p>
            <a:r>
              <a:rPr lang="en-US" dirty="0" smtClean="0"/>
              <a:t>When the people came to Jesus the next day they were rebuked.</a:t>
            </a:r>
          </a:p>
          <a:p>
            <a:r>
              <a:rPr lang="en-US" dirty="0" smtClean="0"/>
              <a:t>He offered Himself as the true Bread, but they were focused on fleshly food.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017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9550"/>
            <a:ext cx="6248400" cy="857250"/>
          </a:xfrm>
        </p:spPr>
        <p:txBody>
          <a:bodyPr/>
          <a:lstStyle/>
          <a:p>
            <a:r>
              <a:rPr lang="en-US" dirty="0" smtClean="0"/>
              <a:t>Summary of John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When the people came to Jesus the next day they were rebuked.</a:t>
            </a:r>
          </a:p>
          <a:p>
            <a:r>
              <a:rPr lang="en-US" dirty="0" smtClean="0"/>
              <a:t>He offered Himself as the true Bread, but they were focused on fleshly food.</a:t>
            </a:r>
          </a:p>
          <a:p>
            <a:r>
              <a:rPr lang="en-US" dirty="0" smtClean="0"/>
              <a:t>Many turned away, but the apostles stayed with Jesus.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331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09550"/>
            <a:ext cx="6705600" cy="857250"/>
          </a:xfrm>
        </p:spPr>
        <p:txBody>
          <a:bodyPr/>
          <a:lstStyle/>
          <a:p>
            <a:r>
              <a:rPr lang="en-US" dirty="0" smtClean="0"/>
              <a:t>A Promising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Followed Jesus because of the signs. 6:1, 2; 20:30, 31</a:t>
            </a:r>
          </a:p>
          <a:p>
            <a:r>
              <a:rPr lang="en-US" dirty="0" smtClean="0"/>
              <a:t>Called Him the Prophet. 6:14; Deut. 18:15, 18</a:t>
            </a:r>
          </a:p>
          <a:p>
            <a:r>
              <a:rPr lang="en-US" dirty="0" smtClean="0"/>
              <a:t>But then wanted to make Him king. 6:15</a:t>
            </a:r>
          </a:p>
          <a:p>
            <a:pPr lvl="1"/>
            <a:r>
              <a:rPr lang="en-US" dirty="0" smtClean="0"/>
              <a:t>His kingdom would be different. 18:33-38; Col. 1:12-14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720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9550"/>
            <a:ext cx="7391400" cy="857250"/>
          </a:xfrm>
        </p:spPr>
        <p:txBody>
          <a:bodyPr/>
          <a:lstStyle/>
          <a:p>
            <a:r>
              <a:rPr lang="en-US" dirty="0" smtClean="0"/>
              <a:t>Loaves and Fish: The Rebuke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3182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They found Him in Capernaum. 6:22-25</a:t>
            </a:r>
          </a:p>
          <a:p>
            <a:r>
              <a:rPr lang="en-US" dirty="0" smtClean="0"/>
              <a:t>Were not praised for seeking Him. 6:26, 27</a:t>
            </a:r>
          </a:p>
          <a:p>
            <a:r>
              <a:rPr lang="en-US" dirty="0" smtClean="0"/>
              <a:t>What labor then? Believe on Me! 6:28, 29</a:t>
            </a:r>
          </a:p>
          <a:p>
            <a:r>
              <a:rPr lang="en-US" dirty="0" smtClean="0"/>
              <a:t>Made a carnal request for a sign. 6:30, 31</a:t>
            </a:r>
          </a:p>
          <a:p>
            <a:r>
              <a:rPr lang="en-US" dirty="0" smtClean="0"/>
              <a:t>Moses had not given their fathers the true bread from heaven. 6:32-35, 47-58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169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09550"/>
            <a:ext cx="6781800" cy="857250"/>
          </a:xfrm>
        </p:spPr>
        <p:txBody>
          <a:bodyPr/>
          <a:lstStyle/>
          <a:p>
            <a:r>
              <a:rPr lang="en-US" dirty="0" smtClean="0"/>
              <a:t>What Are We Seeking?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the religious world offers loaves and fish.</a:t>
            </a:r>
          </a:p>
          <a:p>
            <a:r>
              <a:rPr lang="en-US" dirty="0" smtClean="0"/>
              <a:t>Not done in the New Testament. 2 John 9;       2 Tim. 3:16, 17; 1 Cor. 11:22, 34; Rom. 1:16;    1 Cor. 2:1-5</a:t>
            </a:r>
          </a:p>
          <a:p>
            <a:r>
              <a:rPr lang="en-US" dirty="0" smtClean="0"/>
              <a:t>What about other loaves and fish?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25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09550"/>
            <a:ext cx="6781800" cy="857250"/>
          </a:xfrm>
        </p:spPr>
        <p:txBody>
          <a:bodyPr/>
          <a:lstStyle/>
          <a:p>
            <a:r>
              <a:rPr lang="en-US" dirty="0" smtClean="0"/>
              <a:t>What Are We Seeking?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done in the New Testament. Rom. 1:16;    1 Cor. 2:1-5</a:t>
            </a:r>
          </a:p>
          <a:p>
            <a:r>
              <a:rPr lang="en-US" dirty="0" smtClean="0"/>
              <a:t>What about other loaves and fish?</a:t>
            </a:r>
          </a:p>
          <a:p>
            <a:pPr lvl="1"/>
            <a:r>
              <a:rPr lang="en-US" dirty="0" smtClean="0"/>
              <a:t>Worship must be lively, enjoyable, etc.</a:t>
            </a:r>
          </a:p>
          <a:p>
            <a:pPr lvl="1"/>
            <a:r>
              <a:rPr lang="en-US" dirty="0" smtClean="0"/>
              <a:t>Looking for uplifting, exciting, emotionally stirring.</a:t>
            </a:r>
          </a:p>
          <a:p>
            <a:pPr lvl="1"/>
            <a:r>
              <a:rPr lang="en-US" dirty="0" smtClean="0"/>
              <a:t>Is it ever more about us than Jesus?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643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635</Words>
  <Application>Microsoft Office PowerPoint</Application>
  <PresentationFormat>On-screen Show (16:9)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Do You Desire the Bread of Life?</vt:lpstr>
      <vt:lpstr>Setting of John 6</vt:lpstr>
      <vt:lpstr>Summary of John 6</vt:lpstr>
      <vt:lpstr>Summary of John 6</vt:lpstr>
      <vt:lpstr>Summary of John 6</vt:lpstr>
      <vt:lpstr>A Promising Beginning</vt:lpstr>
      <vt:lpstr>Loaves and Fish: The Rebuke</vt:lpstr>
      <vt:lpstr>What Are We Seeking?</vt:lpstr>
      <vt:lpstr>What Are We Seeking?</vt:lpstr>
      <vt:lpstr>The Bread of Life: Teaching</vt:lpstr>
      <vt:lpstr>Bread of Life: Eating Requires Obeying</vt:lpstr>
      <vt:lpstr>Bread of Life: Are We What We Eat?</vt:lpstr>
      <vt:lpstr>Bread of Life: Not Always Easy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pepperrd</cp:lastModifiedBy>
  <cp:revision>10</cp:revision>
  <dcterms:created xsi:type="dcterms:W3CDTF">2013-07-13T18:26:49Z</dcterms:created>
  <dcterms:modified xsi:type="dcterms:W3CDTF">2013-07-14T14:11:05Z</dcterms:modified>
</cp:coreProperties>
</file>