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9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EDC1C6-A533-47CB-9D45-8FFED39DCF6B}" type="datetimeFigureOut">
              <a:rPr lang="en-US" smtClean="0"/>
              <a:pPr/>
              <a:t>6/30/2013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816A2-5DF8-4450-8974-027E3F330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Be Encouraged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762519"/>
          </a:xfrm>
        </p:spPr>
        <p:txBody>
          <a:bodyPr/>
          <a:lstStyle/>
          <a:p>
            <a:r>
              <a:rPr lang="en-US" dirty="0" smtClean="0"/>
              <a:t>Do not fear, for those with us are more than those with them. 2 Kings 6:16</a:t>
            </a:r>
          </a:p>
          <a:p>
            <a:r>
              <a:rPr lang="en-US" dirty="0" smtClean="0"/>
              <a:t>And Hezekiah spread it before the Lord.        2 Kings 19:14</a:t>
            </a:r>
          </a:p>
          <a:p>
            <a:r>
              <a:rPr lang="en-US" dirty="0" smtClean="0"/>
              <a:t>If I perish, I perish. Esther 4:16</a:t>
            </a:r>
          </a:p>
          <a:p>
            <a:r>
              <a:rPr lang="en-US" dirty="0" smtClean="0"/>
              <a:t>Blessed be the name of the Lord. Shall we indeed accept good from God, and not accept adversity? Job 1:21; 2:10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97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838719"/>
          </a:xfrm>
        </p:spPr>
        <p:txBody>
          <a:bodyPr/>
          <a:lstStyle/>
          <a:p>
            <a:r>
              <a:rPr lang="en-US" dirty="0" smtClean="0"/>
              <a:t>Though the fig tree may not blossom…I will rejoice in the Lord. Habakkuk 3:17-19</a:t>
            </a:r>
          </a:p>
          <a:p>
            <a:r>
              <a:rPr lang="en-US" dirty="0" smtClean="0"/>
              <a:t>What hinders me from being baptized?     Acts 8:36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321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90</Words>
  <Application>Microsoft Office PowerPoint</Application>
  <PresentationFormat>On-screen Show (16:9)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Let’s Be Encouraged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Be Encouraged</dc:title>
  <dc:creator>pepperrd</dc:creator>
  <cp:lastModifiedBy>pepperrd</cp:lastModifiedBy>
  <cp:revision>2</cp:revision>
  <dcterms:created xsi:type="dcterms:W3CDTF">2013-06-30T21:01:07Z</dcterms:created>
  <dcterms:modified xsi:type="dcterms:W3CDTF">2013-06-30T21:06:50Z</dcterms:modified>
</cp:coreProperties>
</file>