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9A03B5-2CEB-47C9-9509-90B0170F88A4}" type="datetimeFigureOut">
              <a:rPr lang="en-US" smtClean="0"/>
              <a:pPr/>
              <a:t>7/21/2013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D406FB-EF49-44CD-A906-31D053D6A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9A03B5-2CEB-47C9-9509-90B0170F88A4}" type="datetimeFigureOut">
              <a:rPr lang="en-US" smtClean="0"/>
              <a:pPr/>
              <a:t>7/21/2013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D406FB-EF49-44CD-A906-31D053D6A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9A03B5-2CEB-47C9-9509-90B0170F88A4}" type="datetimeFigureOut">
              <a:rPr lang="en-US" smtClean="0"/>
              <a:pPr/>
              <a:t>7/21/2013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D406FB-EF49-44CD-A906-31D053D6A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0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9A03B5-2CEB-47C9-9509-90B0170F88A4}" type="datetimeFigureOut">
              <a:rPr lang="en-US" smtClean="0"/>
              <a:pPr/>
              <a:t>7/21/2013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D406FB-EF49-44CD-A906-31D053D6A8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9A03B5-2CEB-47C9-9509-90B0170F88A4}" type="datetimeFigureOut">
              <a:rPr lang="en-US" smtClean="0"/>
              <a:pPr/>
              <a:t>7/21/2013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D406FB-EF49-44CD-A906-31D053D6A8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9A03B5-2CEB-47C9-9509-90B0170F88A4}" type="datetimeFigureOut">
              <a:rPr lang="en-US" smtClean="0"/>
              <a:pPr/>
              <a:t>7/21/2013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D406FB-EF49-44CD-A906-31D053D6A8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9A03B5-2CEB-47C9-9509-90B0170F88A4}" type="datetimeFigureOut">
              <a:rPr lang="en-US" smtClean="0"/>
              <a:pPr/>
              <a:t>7/21/2013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D406FB-EF49-44CD-A906-31D053D6A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9A03B5-2CEB-47C9-9509-90B0170F88A4}" type="datetimeFigureOut">
              <a:rPr lang="en-US" smtClean="0"/>
              <a:pPr/>
              <a:t>7/21/2013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D406FB-EF49-44CD-A906-31D053D6A8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9A03B5-2CEB-47C9-9509-90B0170F88A4}" type="datetimeFigureOut">
              <a:rPr lang="en-US" smtClean="0"/>
              <a:pPr/>
              <a:t>7/21/2013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D406FB-EF49-44CD-A906-31D053D6A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F09A03B5-2CEB-47C9-9509-90B0170F88A4}" type="datetimeFigureOut">
              <a:rPr lang="en-US" smtClean="0"/>
              <a:pPr/>
              <a:t>7/21/2013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D406FB-EF49-44CD-A906-31D053D6A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9A03B5-2CEB-47C9-9509-90B0170F88A4}" type="datetimeFigureOut">
              <a:rPr lang="en-US" smtClean="0"/>
              <a:pPr/>
              <a:t>7/21/2013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D406FB-EF49-44CD-A906-31D053D6A8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09A03B5-2CEB-47C9-9509-90B0170F88A4}" type="datetimeFigureOut">
              <a:rPr lang="en-US" smtClean="0"/>
              <a:pPr/>
              <a:t>7/21/2013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1D406FB-EF49-44CD-A906-31D053D6A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Our Coming to You…I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 Thessalonians 2:1-12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990857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10996"/>
            <a:ext cx="8229600" cy="3746754"/>
          </a:xfrm>
        </p:spPr>
        <p:txBody>
          <a:bodyPr>
            <a:normAutofit/>
          </a:bodyPr>
          <a:lstStyle/>
          <a:p>
            <a:r>
              <a:rPr lang="en-US" dirty="0" smtClean="0"/>
              <a:t>Paul’s main goal was pleasing God. Gal. 1:10; 4:16</a:t>
            </a:r>
          </a:p>
          <a:p>
            <a:r>
              <a:rPr lang="en-US" dirty="0" smtClean="0"/>
              <a:t>Didn’t shape the message to appeal to those he was with.</a:t>
            </a:r>
          </a:p>
          <a:p>
            <a:r>
              <a:rPr lang="en-US" dirty="0" smtClean="0"/>
              <a:t>Don’t become too focused on pleasing others.</a:t>
            </a:r>
          </a:p>
          <a:p>
            <a:r>
              <a:rPr lang="en-US" dirty="0" smtClean="0"/>
              <a:t>Don’t be too harsh or uncaring either.</a:t>
            </a:r>
          </a:p>
          <a:p>
            <a:r>
              <a:rPr lang="en-US" dirty="0" smtClean="0"/>
              <a:t>God knows our hearts.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as Men-Pleasers. 2:4-5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414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lot of great lessons in this text. Let’s seek to learn and apply them.</a:t>
            </a:r>
          </a:p>
          <a:p>
            <a:r>
              <a:rPr lang="en-US" dirty="0" smtClean="0"/>
              <a:t>But have you even obeyed that saving gospel was committed to preaching? If not, why not?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865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52549"/>
            <a:ext cx="8458200" cy="34290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Beaten and imprisoned at Philippi. </a:t>
            </a:r>
          </a:p>
          <a:p>
            <a:r>
              <a:rPr lang="en-US" dirty="0" smtClean="0"/>
              <a:t>Kept on preaching even when more conflict arose. 1:6; 2:14-16</a:t>
            </a:r>
          </a:p>
          <a:p>
            <a:r>
              <a:rPr lang="en-US" dirty="0" smtClean="0"/>
              <a:t>Are we prepared for whatever might come our way? 3:3-4; 2 Tim. 3:12</a:t>
            </a:r>
          </a:p>
          <a:p>
            <a:r>
              <a:rPr lang="en-US" dirty="0" smtClean="0"/>
              <a:t>Preachers, elders, and teachers can’t allow possibility of conflict to keep them from teaching.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Came and Boldly Preached Despite Mistreatment at Philippi. 2:1-2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822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76350"/>
            <a:ext cx="8458200" cy="36576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Are we prepared for whatever might come our way? 3:3-4; 2 Tim. 3:12</a:t>
            </a:r>
          </a:p>
          <a:p>
            <a:r>
              <a:rPr lang="en-US" dirty="0" smtClean="0"/>
              <a:t>Preachers, elders, and teachers can’t allow possibility of conflict to keep them from teaching.</a:t>
            </a:r>
          </a:p>
          <a:p>
            <a:r>
              <a:rPr lang="en-US" dirty="0" smtClean="0"/>
              <a:t>Two reminders:</a:t>
            </a:r>
          </a:p>
          <a:p>
            <a:pPr lvl="1"/>
            <a:r>
              <a:rPr lang="en-US" dirty="0" smtClean="0"/>
              <a:t>Souls are at stake.</a:t>
            </a:r>
          </a:p>
          <a:p>
            <a:pPr lvl="1"/>
            <a:r>
              <a:rPr lang="en-US" dirty="0" smtClean="0"/>
              <a:t>Taking up our cross requires being able to take some heat.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Came and Boldly Preached Despite Mistreatment at Philippi. 2:1-2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318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895350"/>
            <a:ext cx="8382000" cy="361011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Was confident he proclaimed the word of God. 2:13; cf. Gal. 1:1, 11-12</a:t>
            </a:r>
          </a:p>
          <a:p>
            <a:r>
              <a:rPr lang="en-US" dirty="0" smtClean="0"/>
              <a:t>We won’t receive a direct revelation, but we must get our message from those who did. Eph. 3:3-5; 2 Pet. 1:12-15; 3:1-2</a:t>
            </a:r>
          </a:p>
          <a:p>
            <a:r>
              <a:rPr lang="en-US" dirty="0" smtClean="0"/>
              <a:t>Preach the only message that can save. Rom. 1:16; 10:17</a:t>
            </a:r>
          </a:p>
          <a:p>
            <a:r>
              <a:rPr lang="en-US" dirty="0" smtClean="0"/>
              <a:t>Need elders who know the word. Titus 1:9; 1 Tim. 3:2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857250"/>
          </a:xfrm>
        </p:spPr>
        <p:txBody>
          <a:bodyPr/>
          <a:lstStyle/>
          <a:p>
            <a:r>
              <a:rPr lang="en-US" dirty="0" smtClean="0"/>
              <a:t>Not From Error.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205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895350"/>
            <a:ext cx="8382000" cy="3610119"/>
          </a:xfrm>
        </p:spPr>
        <p:txBody>
          <a:bodyPr>
            <a:normAutofit/>
          </a:bodyPr>
          <a:lstStyle/>
          <a:p>
            <a:r>
              <a:rPr lang="en-US" dirty="0" smtClean="0"/>
              <a:t>Preach the only message that can save. Rom. 1:16; 10:17</a:t>
            </a:r>
          </a:p>
          <a:p>
            <a:r>
              <a:rPr lang="en-US" dirty="0" smtClean="0"/>
              <a:t>Need elders who know the word. Titus 1:9; 1 Tim. 3:2</a:t>
            </a:r>
          </a:p>
          <a:p>
            <a:r>
              <a:rPr lang="en-US" dirty="0" smtClean="0"/>
              <a:t>Be diligent students.</a:t>
            </a:r>
          </a:p>
          <a:p>
            <a:r>
              <a:rPr lang="en-US" dirty="0" smtClean="0"/>
              <a:t>Recognize false doctrine.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857250"/>
          </a:xfrm>
        </p:spPr>
        <p:txBody>
          <a:bodyPr/>
          <a:lstStyle/>
          <a:p>
            <a:r>
              <a:rPr lang="en-US" dirty="0" smtClean="0"/>
              <a:t>Not From Error.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584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10997"/>
            <a:ext cx="8458200" cy="33944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Two possibilities:</a:t>
            </a:r>
          </a:p>
          <a:p>
            <a:pPr lvl="1"/>
            <a:r>
              <a:rPr lang="en-US" dirty="0" smtClean="0"/>
              <a:t>No sensual or lustful uncleanness.</a:t>
            </a:r>
          </a:p>
          <a:p>
            <a:pPr lvl="1"/>
            <a:r>
              <a:rPr lang="en-US" dirty="0" smtClean="0"/>
              <a:t>No other impure motives.</a:t>
            </a:r>
          </a:p>
          <a:p>
            <a:r>
              <a:rPr lang="en-US" dirty="0" smtClean="0"/>
              <a:t>1 Cor. 6:9-10</a:t>
            </a:r>
          </a:p>
          <a:p>
            <a:r>
              <a:rPr lang="en-US" dirty="0" smtClean="0"/>
              <a:t>Guard your motives.</a:t>
            </a:r>
          </a:p>
          <a:p>
            <a:pPr lvl="1"/>
            <a:r>
              <a:rPr lang="en-US" dirty="0" smtClean="0"/>
              <a:t>Power, money, pride, laziness.</a:t>
            </a:r>
          </a:p>
          <a:p>
            <a:r>
              <a:rPr lang="en-US" dirty="0" smtClean="0"/>
              <a:t>Seek to please God and save souls. Phil. 3:7-8; Rom. 10:1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from Uncleanness. 2:3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13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“Does not spring from…any attempt to deceive.” ESV</a:t>
            </a:r>
          </a:p>
          <a:p>
            <a:r>
              <a:rPr lang="en-US" dirty="0" smtClean="0"/>
              <a:t>No “bait-and-switch” with the apostles.</a:t>
            </a:r>
          </a:p>
          <a:p>
            <a:r>
              <a:rPr lang="en-US" dirty="0" smtClean="0"/>
              <a:t>Acts 24:25</a:t>
            </a:r>
          </a:p>
          <a:p>
            <a:r>
              <a:rPr lang="en-US" dirty="0" smtClean="0"/>
              <a:t>Some try to sneak ideas and doctrines into local churches. 2 Cor. 4:2</a:t>
            </a:r>
          </a:p>
          <a:p>
            <a:r>
              <a:rPr lang="en-US" dirty="0" smtClean="0"/>
              <a:t>Don’t hide the costs. Luke 14:25-27, 33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in Deceit. 2:3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242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Connected to “all things to all men?” 1 Cor. 9:19-23</a:t>
            </a:r>
          </a:p>
          <a:p>
            <a:pPr lvl="1"/>
            <a:r>
              <a:rPr lang="en-US" dirty="0" smtClean="0"/>
              <a:t>Could have been misunderstood.</a:t>
            </a:r>
          </a:p>
          <a:p>
            <a:pPr lvl="1"/>
            <a:r>
              <a:rPr lang="en-US" dirty="0" smtClean="0"/>
              <a:t>Easy to carry it too far.</a:t>
            </a:r>
          </a:p>
          <a:p>
            <a:r>
              <a:rPr lang="en-US" dirty="0" smtClean="0"/>
              <a:t>Paul’s main goal was pleasing God. Gal. 1:10; 4:16</a:t>
            </a:r>
          </a:p>
          <a:p>
            <a:r>
              <a:rPr lang="en-US" dirty="0" smtClean="0"/>
              <a:t>Didn’t shape the message to appeal to those he was with.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as Men-Pleasers. 2:4-5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848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10996"/>
            <a:ext cx="8229600" cy="3594354"/>
          </a:xfrm>
        </p:spPr>
        <p:txBody>
          <a:bodyPr>
            <a:normAutofit/>
          </a:bodyPr>
          <a:lstStyle/>
          <a:p>
            <a:r>
              <a:rPr lang="en-US" dirty="0" smtClean="0"/>
              <a:t>Connected to “all things to all men?” 1 Cor. 9:19-23</a:t>
            </a:r>
          </a:p>
          <a:p>
            <a:r>
              <a:rPr lang="en-US" dirty="0" smtClean="0"/>
              <a:t>Paul’s main goal was pleasing God. Gal. 1:10; 4:16</a:t>
            </a:r>
          </a:p>
          <a:p>
            <a:r>
              <a:rPr lang="en-US" dirty="0" smtClean="0"/>
              <a:t>Didn’t shape the message to appeal to those he was with.</a:t>
            </a:r>
          </a:p>
          <a:p>
            <a:r>
              <a:rPr lang="en-US" dirty="0" smtClean="0"/>
              <a:t>Don’t become too focused on pleasing others.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as Men-Pleasers. 2:4-5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8243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</TotalTime>
  <Words>537</Words>
  <Application>Microsoft Office PowerPoint</Application>
  <PresentationFormat>On-screen Show (16:9)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Our Coming to You…I</vt:lpstr>
      <vt:lpstr>Came and Boldly Preached Despite Mistreatment at Philippi. 2:1-2</vt:lpstr>
      <vt:lpstr>Came and Boldly Preached Despite Mistreatment at Philippi. 2:1-2</vt:lpstr>
      <vt:lpstr>Not From Error. </vt:lpstr>
      <vt:lpstr>Not From Error. </vt:lpstr>
      <vt:lpstr>Not from Uncleanness. 2:3</vt:lpstr>
      <vt:lpstr>Not in Deceit. 2:3</vt:lpstr>
      <vt:lpstr>Not as Men-Pleasers. 2:4-5</vt:lpstr>
      <vt:lpstr>Not as Men-Pleasers. 2:4-5</vt:lpstr>
      <vt:lpstr>Not as Men-Pleasers. 2:4-5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Coming to You…I</dc:title>
  <dc:creator>John</dc:creator>
  <cp:lastModifiedBy>pepperrd</cp:lastModifiedBy>
  <cp:revision>6</cp:revision>
  <dcterms:created xsi:type="dcterms:W3CDTF">2013-07-21T00:19:26Z</dcterms:created>
  <dcterms:modified xsi:type="dcterms:W3CDTF">2013-07-21T13:37:35Z</dcterms:modified>
</cp:coreProperties>
</file>