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92D4D2-F6CE-4864-855E-5515542D1821}" type="datetimeFigureOut">
              <a:rPr lang="es-MX" smtClean="0"/>
              <a:t>20/10/2013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92B416-AF6E-47B1-AE96-25DEA8E24159}" type="slidenum">
              <a:rPr lang="es-MX" smtClean="0"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 </a:t>
            </a:r>
            <a:r>
              <a:rPr lang="en-US" dirty="0" err="1" smtClean="0"/>
              <a:t>Naaman’s</a:t>
            </a:r>
            <a:r>
              <a:rPr lang="en-US" dirty="0" smtClean="0"/>
              <a:t> Cleansing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 Kings 5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2316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Captive Girl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2 Kings 5:2, 3</a:t>
            </a:r>
          </a:p>
          <a:p>
            <a:r>
              <a:rPr lang="en-US" sz="3200" dirty="0" smtClean="0"/>
              <a:t>She makes initial contact despite having several reasons to not speak out.</a:t>
            </a:r>
          </a:p>
          <a:p>
            <a:r>
              <a:rPr lang="en-US" sz="3200" dirty="0" smtClean="0"/>
              <a:t>Sometimes those we think of as the “least” are the most able in making contacts.</a:t>
            </a:r>
          </a:p>
          <a:p>
            <a:r>
              <a:rPr lang="en-US" sz="3200" dirty="0" smtClean="0"/>
              <a:t>Andrew. John 1:40-42</a:t>
            </a:r>
          </a:p>
          <a:p>
            <a:r>
              <a:rPr lang="en-US" sz="3200" dirty="0" smtClean="0"/>
              <a:t>If all we do is bring someone to Christ we have done a great work.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8041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Elisha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Lessons from Elisha the teacher:</a:t>
            </a:r>
          </a:p>
          <a:p>
            <a:pPr lvl="1"/>
            <a:r>
              <a:rPr lang="en-US" sz="2800" dirty="0" smtClean="0"/>
              <a:t>Did not appeal to </a:t>
            </a:r>
            <a:r>
              <a:rPr lang="en-US" sz="2800" dirty="0" err="1" smtClean="0"/>
              <a:t>Naaman’s</a:t>
            </a:r>
            <a:r>
              <a:rPr lang="en-US" sz="2800" dirty="0" smtClean="0"/>
              <a:t> pride.</a:t>
            </a:r>
          </a:p>
          <a:p>
            <a:pPr lvl="1"/>
            <a:r>
              <a:rPr lang="en-US" sz="2800" dirty="0" smtClean="0"/>
              <a:t>Told </a:t>
            </a:r>
            <a:r>
              <a:rPr lang="en-US" sz="2800" dirty="0" err="1" smtClean="0"/>
              <a:t>Naaman</a:t>
            </a:r>
            <a:r>
              <a:rPr lang="en-US" sz="2800" dirty="0" smtClean="0"/>
              <a:t> what he </a:t>
            </a:r>
            <a:r>
              <a:rPr lang="en-US" sz="2800" i="1" dirty="0" smtClean="0"/>
              <a:t>needed </a:t>
            </a:r>
            <a:r>
              <a:rPr lang="en-US" sz="2800" dirty="0" smtClean="0"/>
              <a:t>to hear, not what he </a:t>
            </a:r>
            <a:r>
              <a:rPr lang="en-US" sz="2800" i="1" dirty="0" smtClean="0"/>
              <a:t>wanted </a:t>
            </a:r>
            <a:r>
              <a:rPr lang="en-US" sz="2800" dirty="0" smtClean="0"/>
              <a:t>to hear.</a:t>
            </a:r>
          </a:p>
          <a:p>
            <a:pPr lvl="1"/>
            <a:r>
              <a:rPr lang="en-US" sz="2800" dirty="0" smtClean="0"/>
              <a:t>Worked to call as little attention to himself as possible. 1 Peter 4:11</a:t>
            </a:r>
          </a:p>
          <a:p>
            <a:r>
              <a:rPr lang="en-US" sz="3200" dirty="0" smtClean="0"/>
              <a:t>Elisha: A great teacher for all who teach!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10359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Naaman’s</a:t>
            </a:r>
            <a:r>
              <a:rPr lang="en-US" dirty="0" smtClean="0"/>
              <a:t> Servants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2 Kings 5:13</a:t>
            </a:r>
          </a:p>
          <a:p>
            <a:r>
              <a:rPr lang="en-US" sz="3200" dirty="0" err="1" smtClean="0"/>
              <a:t>Naaman’s</a:t>
            </a:r>
            <a:r>
              <a:rPr lang="en-US" sz="3200" dirty="0" smtClean="0"/>
              <a:t> servants did not sympathize with him, but persuaded him to act.</a:t>
            </a:r>
          </a:p>
          <a:p>
            <a:r>
              <a:rPr lang="en-US" sz="3200" dirty="0" smtClean="0"/>
              <a:t>NT example: Barnabas, the son of encouragement. Acts 11:21-23</a:t>
            </a:r>
          </a:p>
          <a:p>
            <a:endParaRPr lang="en-US" sz="3200" dirty="0"/>
          </a:p>
          <a:p>
            <a:r>
              <a:rPr lang="en-US" sz="3200" dirty="0" smtClean="0"/>
              <a:t>All 3 roles are important but none could heal </a:t>
            </a:r>
            <a:r>
              <a:rPr lang="en-US" sz="3200" dirty="0" err="1" smtClean="0"/>
              <a:t>Naaman</a:t>
            </a:r>
            <a:r>
              <a:rPr lang="en-US" sz="3200" dirty="0" smtClean="0"/>
              <a:t> of his leprosy.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006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Grace of God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2 Kings 5:14</a:t>
            </a:r>
          </a:p>
          <a:p>
            <a:r>
              <a:rPr lang="en-US" sz="3500" dirty="0" smtClean="0"/>
              <a:t>Did </a:t>
            </a:r>
            <a:r>
              <a:rPr lang="en-US" sz="3500" dirty="0" err="1" smtClean="0"/>
              <a:t>Naaman</a:t>
            </a:r>
            <a:r>
              <a:rPr lang="en-US" sz="3500" dirty="0" smtClean="0"/>
              <a:t> earn his healing?</a:t>
            </a:r>
          </a:p>
          <a:p>
            <a:r>
              <a:rPr lang="en-US" sz="3500" dirty="0" err="1" smtClean="0"/>
              <a:t>Naaman</a:t>
            </a:r>
            <a:r>
              <a:rPr lang="en-US" sz="3500" dirty="0" smtClean="0"/>
              <a:t> was healed by the grace of God.</a:t>
            </a:r>
          </a:p>
          <a:p>
            <a:r>
              <a:rPr lang="en-US" sz="3500" dirty="0" smtClean="0"/>
              <a:t>Observations about the grace of God:</a:t>
            </a:r>
          </a:p>
          <a:p>
            <a:pPr lvl="1"/>
            <a:r>
              <a:rPr lang="en-US" sz="3000" dirty="0"/>
              <a:t>D</a:t>
            </a:r>
            <a:r>
              <a:rPr lang="en-US" sz="3000" dirty="0" smtClean="0"/>
              <a:t>oes not rule out instructions.</a:t>
            </a:r>
          </a:p>
          <a:p>
            <a:pPr lvl="1"/>
            <a:r>
              <a:rPr lang="en-US" sz="3000" dirty="0"/>
              <a:t>D</a:t>
            </a:r>
            <a:r>
              <a:rPr lang="en-US" sz="3000" dirty="0" smtClean="0"/>
              <a:t>oes not rule out obedience.</a:t>
            </a:r>
          </a:p>
          <a:p>
            <a:pPr lvl="1"/>
            <a:r>
              <a:rPr lang="en-US" sz="3000" dirty="0" smtClean="0"/>
              <a:t>Does not rule out strict obedience.</a:t>
            </a:r>
          </a:p>
          <a:p>
            <a:r>
              <a:rPr lang="en-US" sz="3200" dirty="0" smtClean="0"/>
              <a:t>Connection between 2 Kings 5:10 &amp; Mark 16:16.</a:t>
            </a:r>
            <a:endParaRPr lang="es-MX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261264" y="1733549"/>
            <a:ext cx="12954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11951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Naaman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Despite being a man of authority, </a:t>
            </a:r>
            <a:r>
              <a:rPr lang="en-US" sz="3200" dirty="0" err="1" smtClean="0"/>
              <a:t>Naaman</a:t>
            </a:r>
            <a:r>
              <a:rPr lang="en-US" sz="3200" dirty="0" smtClean="0"/>
              <a:t> listened to a captive girl, went to Elisha the prophet, and listened to his servants.</a:t>
            </a:r>
            <a:endParaRPr lang="en-US" sz="3200" dirty="0"/>
          </a:p>
          <a:p>
            <a:r>
              <a:rPr lang="en-US" sz="3200" dirty="0" err="1" smtClean="0"/>
              <a:t>Naaman</a:t>
            </a:r>
            <a:r>
              <a:rPr lang="en-US" sz="3200" dirty="0" smtClean="0"/>
              <a:t> is a changed man. </a:t>
            </a:r>
          </a:p>
          <a:p>
            <a:r>
              <a:rPr lang="en-US" sz="3200" dirty="0" smtClean="0"/>
              <a:t>2 Kings 5:15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04953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Where am I in this story?</a:t>
            </a:r>
          </a:p>
          <a:p>
            <a:r>
              <a:rPr lang="en-US" sz="3200" dirty="0" smtClean="0"/>
              <a:t>Am I the one who makes initial contact? The teacher? The one who persuades?</a:t>
            </a:r>
          </a:p>
          <a:p>
            <a:r>
              <a:rPr lang="en-US" sz="3200" dirty="0" smtClean="0"/>
              <a:t>Maybe I am the one who needs to change.</a:t>
            </a:r>
          </a:p>
          <a:p>
            <a:r>
              <a:rPr lang="en-US" sz="3200" dirty="0" smtClean="0"/>
              <a:t>God offers the solution to rid your life of spiritual leprosy.</a:t>
            </a:r>
          </a:p>
          <a:p>
            <a:r>
              <a:rPr lang="en-US" sz="3200" dirty="0" smtClean="0"/>
              <a:t>Will you come into contact with Jesus’ blood today?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53732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316</Words>
  <Application>Microsoft Office PowerPoint</Application>
  <PresentationFormat>On-screen Show (16:9)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Factors in Naaman’s Cleansing</vt:lpstr>
      <vt:lpstr>Captive Girl</vt:lpstr>
      <vt:lpstr>Elisha</vt:lpstr>
      <vt:lpstr>Naaman’s Servants</vt:lpstr>
      <vt:lpstr>The Grace of God</vt:lpstr>
      <vt:lpstr>Naaman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in Naaman’s Cleansing</dc:title>
  <dc:creator>munozisaac08</dc:creator>
  <cp:lastModifiedBy>munozisaac08</cp:lastModifiedBy>
  <cp:revision>33</cp:revision>
  <dcterms:created xsi:type="dcterms:W3CDTF">2013-10-20T04:31:17Z</dcterms:created>
  <dcterms:modified xsi:type="dcterms:W3CDTF">2013-10-20T12:05:45Z</dcterms:modified>
</cp:coreProperties>
</file>