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3152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798"/>
            <a:ext cx="1524000" cy="149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Have Lasting Marriages?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6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7"/>
            <a:ext cx="8610600" cy="3394472"/>
          </a:xfrm>
        </p:spPr>
        <p:txBody>
          <a:bodyPr/>
          <a:lstStyle/>
          <a:p>
            <a:r>
              <a:rPr lang="en-US" dirty="0" smtClean="0"/>
              <a:t>God expects it to endure.</a:t>
            </a:r>
          </a:p>
          <a:p>
            <a:r>
              <a:rPr lang="en-US" dirty="0" smtClean="0"/>
              <a:t>Don’t end up with a bad influence. 1 Cor. 15:33</a:t>
            </a:r>
          </a:p>
          <a:p>
            <a:r>
              <a:rPr lang="en-US" dirty="0" smtClean="0"/>
              <a:t>If you have already made a bad choice, don’t surrender.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Carefully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8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our marriages.</a:t>
            </a:r>
          </a:p>
          <a:p>
            <a:pPr lvl="1"/>
            <a:r>
              <a:rPr lang="en-US" dirty="0" smtClean="0"/>
              <a:t>Good can become better; bad can become good.</a:t>
            </a:r>
          </a:p>
          <a:p>
            <a:r>
              <a:rPr lang="en-US" dirty="0" smtClean="0"/>
              <a:t>Will help the unmarried prepare.</a:t>
            </a:r>
          </a:p>
          <a:p>
            <a:r>
              <a:rPr lang="en-US" dirty="0" smtClean="0"/>
              <a:t>Those not planning to marry can teach these things to others.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3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back to creation and the curse.</a:t>
            </a:r>
          </a:p>
          <a:p>
            <a:pPr lvl="1"/>
            <a:r>
              <a:rPr lang="en-US" dirty="0" smtClean="0"/>
              <a:t>Eve to be subject to Adam and endure the pains associated with childbearing.</a:t>
            </a:r>
          </a:p>
          <a:p>
            <a:pPr lvl="1"/>
            <a:r>
              <a:rPr lang="en-US" dirty="0" smtClean="0"/>
              <a:t>Adam would endure the pain associated with providing for the family.</a:t>
            </a:r>
          </a:p>
          <a:p>
            <a:r>
              <a:rPr lang="en-US" dirty="0" smtClean="0"/>
              <a:t>That type division continued throughout Scripture.</a:t>
            </a:r>
            <a:endParaRPr lang="en-US" dirty="0"/>
          </a:p>
          <a:p>
            <a:r>
              <a:rPr lang="en-US" dirty="0" smtClean="0"/>
              <a:t>God’s word must be our guide.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and Fulfill Your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7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1"/>
            <a:ext cx="8229600" cy="3152918"/>
          </a:xfrm>
        </p:spPr>
        <p:txBody>
          <a:bodyPr/>
          <a:lstStyle/>
          <a:p>
            <a:r>
              <a:rPr lang="en-US" dirty="0" smtClean="0"/>
              <a:t>Can’t excuse our failures by pointing to others.</a:t>
            </a:r>
          </a:p>
          <a:p>
            <a:r>
              <a:rPr lang="en-US" dirty="0" smtClean="0"/>
              <a:t>Wives. 1 Peter 3:1-2</a:t>
            </a:r>
          </a:p>
          <a:p>
            <a:r>
              <a:rPr lang="en-US" dirty="0" smtClean="0"/>
              <a:t>Husbands, does Christ’s love for us depend upon our perfection? Eph. 5:25-27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7315200" cy="1070371"/>
          </a:xfrm>
        </p:spPr>
        <p:txBody>
          <a:bodyPr>
            <a:normAutofit fontScale="90000"/>
          </a:bodyPr>
          <a:lstStyle/>
          <a:p>
            <a:r>
              <a:rPr lang="en-US" dirty="0"/>
              <a:t>Know and Fulfill Your </a:t>
            </a:r>
            <a:r>
              <a:rPr lang="en-US" dirty="0" smtClean="0"/>
              <a:t>Role Even If Your Spouse Doesn’t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35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1529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Made to be a helper. Gen. 2:18; 1 Cor. 11:8-9</a:t>
            </a:r>
          </a:p>
          <a:p>
            <a:r>
              <a:rPr lang="en-US" dirty="0" smtClean="0"/>
              <a:t>Be a good person. 1 Peter 3:1-4</a:t>
            </a:r>
          </a:p>
          <a:p>
            <a:r>
              <a:rPr lang="en-US" dirty="0" smtClean="0"/>
              <a:t>Submissive. Eph. 5:22-24; Col. 3:18; 1 Pet. 3:1-6</a:t>
            </a:r>
          </a:p>
          <a:p>
            <a:r>
              <a:rPr lang="en-US" dirty="0" smtClean="0"/>
              <a:t>With honor and respect. Eph. 5:33; 1 Pet. 3:5-6</a:t>
            </a:r>
          </a:p>
          <a:p>
            <a:r>
              <a:rPr lang="en-US" dirty="0" smtClean="0"/>
              <a:t>Manage the house. 1 Tim. 5:14; Titus 2:3-5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7315200" cy="1070371"/>
          </a:xfrm>
        </p:spPr>
        <p:txBody>
          <a:bodyPr>
            <a:normAutofit fontScale="90000"/>
          </a:bodyPr>
          <a:lstStyle/>
          <a:p>
            <a:r>
              <a:rPr lang="en-US" dirty="0"/>
              <a:t>Know and Fulfill Your </a:t>
            </a:r>
            <a:r>
              <a:rPr lang="en-US" dirty="0" smtClean="0"/>
              <a:t>Role as a Wife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0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49"/>
            <a:ext cx="8229600" cy="3229119"/>
          </a:xfrm>
        </p:spPr>
        <p:txBody>
          <a:bodyPr/>
          <a:lstStyle/>
          <a:p>
            <a:r>
              <a:rPr lang="en-US" dirty="0" smtClean="0"/>
              <a:t>Sober. Titus 2:1-2, 6-8</a:t>
            </a:r>
          </a:p>
          <a:p>
            <a:r>
              <a:rPr lang="en-US" dirty="0" smtClean="0"/>
              <a:t>Provide leadership. Eph. 5:23; 1 Tim. 2:3-4</a:t>
            </a:r>
          </a:p>
          <a:p>
            <a:r>
              <a:rPr lang="en-US" dirty="0" smtClean="0"/>
              <a:t>Love. Eph. 5:25-33</a:t>
            </a:r>
          </a:p>
          <a:p>
            <a:r>
              <a:rPr lang="en-US" dirty="0" smtClean="0"/>
              <a:t>Understanding. 1 Pet. 3:7</a:t>
            </a:r>
          </a:p>
          <a:p>
            <a:r>
              <a:rPr lang="en-US" dirty="0" smtClean="0"/>
              <a:t>Give honor to her. 1 Pet. 3:7</a:t>
            </a:r>
          </a:p>
          <a:p>
            <a:r>
              <a:rPr lang="en-US" dirty="0" smtClean="0"/>
              <a:t>Provide for her financially. Gen. 3; 2 </a:t>
            </a:r>
            <a:r>
              <a:rPr lang="en-US" dirty="0" err="1" smtClean="0"/>
              <a:t>Thes</a:t>
            </a:r>
            <a:r>
              <a:rPr lang="en-US" dirty="0" smtClean="0"/>
              <a:t>. 3:10; 1 Tim. 5:8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 and Fulfill Your </a:t>
            </a:r>
            <a:r>
              <a:rPr lang="en-US" dirty="0" smtClean="0"/>
              <a:t>Role as a Husband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85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Though we will fall short at times, let’s strive more diligently to meet God’s standards.</a:t>
            </a:r>
          </a:p>
          <a:p>
            <a:r>
              <a:rPr lang="en-US" dirty="0" smtClean="0"/>
              <a:t>Married or unmarried, are you drawn by the love of Christ that caused Him to </a:t>
            </a:r>
            <a:r>
              <a:rPr lang="en-US" smtClean="0"/>
              <a:t>die for you?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4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335</Words>
  <Application>Microsoft Office PowerPoint</Application>
  <PresentationFormat>On-screen Show (16:9)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How Can We Have Lasting Marriages? </vt:lpstr>
      <vt:lpstr>Choose Carefully</vt:lpstr>
      <vt:lpstr>Purpose</vt:lpstr>
      <vt:lpstr>Know and Fulfill Your Role</vt:lpstr>
      <vt:lpstr>Know and Fulfill Your Role Even If Your Spouse Doesn’t </vt:lpstr>
      <vt:lpstr>Know and Fulfill Your Role as a Wife</vt:lpstr>
      <vt:lpstr>Know and Fulfill Your Role as a Husband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Have Lasting Marriages?</dc:title>
  <dc:creator>John</dc:creator>
  <cp:lastModifiedBy>pepperrd</cp:lastModifiedBy>
  <cp:revision>4</cp:revision>
  <dcterms:created xsi:type="dcterms:W3CDTF">2013-10-25T19:06:12Z</dcterms:created>
  <dcterms:modified xsi:type="dcterms:W3CDTF">2013-10-27T13:23:53Z</dcterms:modified>
</cp:coreProperties>
</file>