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4B8558-98D0-4BD7-8AA3-3661CA8E5F7C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D71CD-D05F-4144-B3A9-379526E43F3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God in the Days of Your Youth…I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6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Things God Wants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Him as your creator. Eccl. 12:1</a:t>
            </a:r>
          </a:p>
          <a:p>
            <a:r>
              <a:rPr lang="en-US" dirty="0" smtClean="0"/>
              <a:t>Know His word. 2 Tim. 3:14-17</a:t>
            </a:r>
          </a:p>
          <a:p>
            <a:r>
              <a:rPr lang="en-US" dirty="0" smtClean="0"/>
              <a:t>Obey His gospel. Heb. 5:8-9; Rom. 6:17-18; Gal. 3:26-27</a:t>
            </a:r>
          </a:p>
          <a:p>
            <a:r>
              <a:rPr lang="en-US" dirty="0" smtClean="0"/>
              <a:t>Be zealous. Rom. 12:11; 1 Cor. 15:58</a:t>
            </a:r>
          </a:p>
          <a:p>
            <a:r>
              <a:rPr lang="en-US" dirty="0" smtClean="0"/>
              <a:t>Emphasize spiritual things. 1 Tim. 4:8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13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 the Days of Your Youth?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need forgiveness. Deut. 1:39; Rom. 6:23</a:t>
            </a:r>
          </a:p>
          <a:p>
            <a:r>
              <a:rPr lang="en-US" dirty="0" smtClean="0"/>
              <a:t>May lose interest when you get older. 1 Tim. 4:1-2</a:t>
            </a:r>
          </a:p>
          <a:p>
            <a:r>
              <a:rPr lang="en-US" dirty="0" smtClean="0"/>
              <a:t>You may not grow old. James 4:13-17</a:t>
            </a:r>
          </a:p>
          <a:p>
            <a:r>
              <a:rPr lang="en-US" dirty="0" smtClean="0"/>
              <a:t>It’s easier to learn. 2 Tim. 3:14-15</a:t>
            </a:r>
          </a:p>
          <a:p>
            <a:r>
              <a:rPr lang="en-US" dirty="0" smtClean="0"/>
              <a:t>You will not have developed bad habits to overcome.</a:t>
            </a:r>
          </a:p>
          <a:p>
            <a:r>
              <a:rPr lang="en-US" dirty="0" smtClean="0"/>
              <a:t>Serious mistakes can be prevented. </a:t>
            </a:r>
          </a:p>
          <a:p>
            <a:r>
              <a:rPr lang="en-US" dirty="0" smtClean="0"/>
              <a:t>You will feel better about yourself. Eph. 4:1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8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 the Days of Your Youth?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82340"/>
          </a:xfrm>
        </p:spPr>
        <p:txBody>
          <a:bodyPr>
            <a:normAutofit/>
          </a:bodyPr>
          <a:lstStyle/>
          <a:p>
            <a:r>
              <a:rPr lang="en-US" dirty="0" smtClean="0"/>
              <a:t>You may not grow old. James 4:13-17</a:t>
            </a:r>
          </a:p>
          <a:p>
            <a:r>
              <a:rPr lang="en-US" dirty="0" smtClean="0"/>
              <a:t>It’s easier to learn. 2 Tim. 3:14-15</a:t>
            </a:r>
          </a:p>
          <a:p>
            <a:r>
              <a:rPr lang="en-US" dirty="0" smtClean="0"/>
              <a:t>You will not have developed bad habits to overcome.</a:t>
            </a:r>
          </a:p>
          <a:p>
            <a:r>
              <a:rPr lang="en-US" dirty="0" smtClean="0"/>
              <a:t>Serious mistakes can be prevented. </a:t>
            </a:r>
          </a:p>
          <a:p>
            <a:r>
              <a:rPr lang="en-US" dirty="0" smtClean="0"/>
              <a:t>You will feel better about yourself. Eph. 4:1</a:t>
            </a:r>
          </a:p>
          <a:p>
            <a:r>
              <a:rPr lang="en-US" dirty="0" smtClean="0"/>
              <a:t>You are influencing others. Matt. 5:13-16</a:t>
            </a:r>
          </a:p>
          <a:p>
            <a:r>
              <a:rPr lang="en-US" dirty="0" smtClean="0"/>
              <a:t>Need to be able to pray. 1 Peter 3:12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0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 the Days of Your Youth?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82340"/>
          </a:xfrm>
        </p:spPr>
        <p:txBody>
          <a:bodyPr>
            <a:normAutofit/>
          </a:bodyPr>
          <a:lstStyle/>
          <a:p>
            <a:r>
              <a:rPr lang="en-US" dirty="0" smtClean="0"/>
              <a:t>You may not grow old. James 4:13-17</a:t>
            </a:r>
          </a:p>
          <a:p>
            <a:r>
              <a:rPr lang="en-US" dirty="0" smtClean="0"/>
              <a:t>It’s easier to learn. 2 Tim. 3:14-15</a:t>
            </a:r>
          </a:p>
          <a:p>
            <a:r>
              <a:rPr lang="en-US" dirty="0" smtClean="0"/>
              <a:t>You will not have developed bad habits to overcome.</a:t>
            </a:r>
          </a:p>
          <a:p>
            <a:r>
              <a:rPr lang="en-US" dirty="0" smtClean="0"/>
              <a:t>Serious mistakes can be prevented. </a:t>
            </a:r>
          </a:p>
          <a:p>
            <a:r>
              <a:rPr lang="en-US" dirty="0" smtClean="0"/>
              <a:t>You will feel better about yourself. Eph. 4:1</a:t>
            </a:r>
          </a:p>
          <a:p>
            <a:r>
              <a:rPr lang="en-US" dirty="0" smtClean="0"/>
              <a:t>You are influencing others. Matt. 5:13-16</a:t>
            </a:r>
          </a:p>
          <a:p>
            <a:r>
              <a:rPr lang="en-US" dirty="0" smtClean="0"/>
              <a:t>Need to be able to pray. 1 Peter 3:12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8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God and serve Him now.</a:t>
            </a:r>
          </a:p>
          <a:p>
            <a:r>
              <a:rPr lang="en-US" dirty="0" smtClean="0"/>
              <a:t>Will you do that? </a:t>
            </a:r>
          </a:p>
          <a:p>
            <a:r>
              <a:rPr lang="en-US" dirty="0" smtClean="0"/>
              <a:t>If you have not obeyed His gospel, why not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0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302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Serving God in the Days of Your Youth…I</vt:lpstr>
      <vt:lpstr>Five Things God Wants From You</vt:lpstr>
      <vt:lpstr>Why in the Days of Your Youth?</vt:lpstr>
      <vt:lpstr>Why in the Days of Your Youth?</vt:lpstr>
      <vt:lpstr>Why in the Days of Your Youth?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God in the Days of Your Youth…I</dc:title>
  <dc:creator>John</dc:creator>
  <cp:lastModifiedBy>pepperrd</cp:lastModifiedBy>
  <cp:revision>4</cp:revision>
  <dcterms:created xsi:type="dcterms:W3CDTF">2013-09-27T21:32:11Z</dcterms:created>
  <dcterms:modified xsi:type="dcterms:W3CDTF">2013-09-29T13:30:37Z</dcterms:modified>
</cp:coreProperties>
</file>