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58" r:id="rId5"/>
    <p:sldId id="264" r:id="rId6"/>
    <p:sldId id="265" r:id="rId7"/>
    <p:sldId id="266" r:id="rId8"/>
    <p:sldId id="263" r:id="rId9"/>
    <p:sldId id="27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ACAD40-3F77-4160-98A1-82453C65779E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60ACAD40-3F77-4160-98A1-82453C65779E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ACAD40-3F77-4160-98A1-82453C65779E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3152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0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0ACAD40-3F77-4160-98A1-82453C65779E}" type="datetimeFigureOut">
              <a:rPr lang="en-US" smtClean="0"/>
              <a:pPr/>
              <a:t>11/17/2013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13F231-C092-4967-B83F-80AD9A27E27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 descr="http://images.all-free-download.com/images/graphiclarge/handpainted_version_of_the_bride_and_groom_02_vector_159959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8798"/>
            <a:ext cx="1524000" cy="1498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We Have Lasting Marriages?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00349"/>
            <a:ext cx="8534400" cy="808133"/>
          </a:xfrm>
        </p:spPr>
        <p:txBody>
          <a:bodyPr>
            <a:normAutofit/>
          </a:bodyPr>
          <a:lstStyle/>
          <a:p>
            <a:r>
              <a:rPr lang="en-US" dirty="0" smtClean="0"/>
              <a:t>Part Three: Preventing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665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10997"/>
            <a:ext cx="8610600" cy="3394472"/>
          </a:xfrm>
        </p:spPr>
        <p:txBody>
          <a:bodyPr/>
          <a:lstStyle/>
          <a:p>
            <a:r>
              <a:rPr lang="en-US" dirty="0" smtClean="0"/>
              <a:t>Our Creator knows what is best for us.</a:t>
            </a:r>
          </a:p>
          <a:p>
            <a:r>
              <a:rPr lang="en-US" dirty="0" smtClean="0"/>
              <a:t>Know and fulfill your role in marriage.</a:t>
            </a:r>
          </a:p>
          <a:p>
            <a:r>
              <a:rPr lang="en-US" dirty="0" smtClean="0"/>
              <a:t>Be realistic.</a:t>
            </a:r>
          </a:p>
          <a:p>
            <a:r>
              <a:rPr lang="en-US" dirty="0" smtClean="0"/>
              <a:t>Confess your wrongs.</a:t>
            </a:r>
          </a:p>
          <a:p>
            <a:r>
              <a:rPr lang="en-US" dirty="0" smtClean="0"/>
              <a:t>Be tolerant and forgiving.</a:t>
            </a:r>
          </a:p>
          <a:p>
            <a:r>
              <a:rPr lang="en-US" dirty="0" smtClean="0"/>
              <a:t>Don’t be too critical.</a:t>
            </a:r>
          </a:p>
          <a:p>
            <a:r>
              <a:rPr lang="en-US" dirty="0" smtClean="0"/>
              <a:t>Be patient when criticized.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183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10997"/>
            <a:ext cx="8610600" cy="3394472"/>
          </a:xfrm>
        </p:spPr>
        <p:txBody>
          <a:bodyPr/>
          <a:lstStyle/>
          <a:p>
            <a:r>
              <a:rPr lang="en-US" dirty="0" smtClean="0"/>
              <a:t>Be tolerant and forgiving.</a:t>
            </a:r>
          </a:p>
          <a:p>
            <a:r>
              <a:rPr lang="en-US" dirty="0" smtClean="0"/>
              <a:t>Don’t be too critical.</a:t>
            </a:r>
          </a:p>
          <a:p>
            <a:r>
              <a:rPr lang="en-US" dirty="0" smtClean="0"/>
              <a:t>Be patient when criticized.</a:t>
            </a:r>
          </a:p>
          <a:p>
            <a:r>
              <a:rPr lang="en-US" dirty="0" smtClean="0"/>
              <a:t>Don’t be vengeful.</a:t>
            </a:r>
          </a:p>
          <a:p>
            <a:r>
              <a:rPr lang="en-US" dirty="0" smtClean="0"/>
              <a:t>Get over your anger quickly.</a:t>
            </a:r>
          </a:p>
          <a:p>
            <a:r>
              <a:rPr lang="en-US" dirty="0" smtClean="0"/>
              <a:t>Do more than your share.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942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52549"/>
            <a:ext cx="8458200" cy="3152919"/>
          </a:xfrm>
        </p:spPr>
        <p:txBody>
          <a:bodyPr/>
          <a:lstStyle/>
          <a:p>
            <a:r>
              <a:rPr lang="en-US" dirty="0" smtClean="0"/>
              <a:t>It originated with our Creator. 2 Tim. 3:16-17</a:t>
            </a:r>
          </a:p>
          <a:p>
            <a:r>
              <a:rPr lang="en-US" dirty="0" smtClean="0"/>
              <a:t>But must be put into practice. James 1:21-25</a:t>
            </a:r>
          </a:p>
          <a:p>
            <a:r>
              <a:rPr lang="en-US" dirty="0" smtClean="0"/>
              <a:t>Study its teachings on your role.</a:t>
            </a:r>
          </a:p>
          <a:p>
            <a:r>
              <a:rPr lang="en-US" dirty="0" smtClean="0"/>
              <a:t>Study all of its instructions.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the Bible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933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52550"/>
            <a:ext cx="8534400" cy="3152918"/>
          </a:xfrm>
        </p:spPr>
        <p:txBody>
          <a:bodyPr/>
          <a:lstStyle/>
          <a:p>
            <a:r>
              <a:rPr lang="en-US" dirty="0" smtClean="0"/>
              <a:t>“The family that prays together stays together.</a:t>
            </a:r>
          </a:p>
          <a:p>
            <a:r>
              <a:rPr lang="en-US" dirty="0" smtClean="0"/>
              <a:t>Rom. 12:12; 1 </a:t>
            </a:r>
            <a:r>
              <a:rPr lang="en-US" dirty="0" err="1" smtClean="0"/>
              <a:t>Thes</a:t>
            </a:r>
            <a:r>
              <a:rPr lang="en-US" dirty="0" smtClean="0"/>
              <a:t>. 5:17</a:t>
            </a:r>
          </a:p>
          <a:p>
            <a:r>
              <a:rPr lang="en-US" dirty="0" smtClean="0"/>
              <a:t>Wisdom. James 1:5</a:t>
            </a:r>
          </a:p>
          <a:p>
            <a:r>
              <a:rPr lang="en-US" dirty="0" smtClean="0"/>
              <a:t>Strength. Heb. 4:14-16</a:t>
            </a:r>
          </a:p>
          <a:p>
            <a:r>
              <a:rPr lang="en-US" dirty="0" smtClean="0"/>
              <a:t>Relief from anxiety. 1 Peter 5:6-7; Phil. 4:6-7</a:t>
            </a:r>
          </a:p>
          <a:p>
            <a:r>
              <a:rPr lang="en-US" dirty="0" smtClean="0"/>
              <a:t>Dispels ill-will and hatred. Matt. 5:44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Pray Together and Alone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81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76349"/>
            <a:ext cx="8229600" cy="3229119"/>
          </a:xfrm>
        </p:spPr>
        <p:txBody>
          <a:bodyPr/>
          <a:lstStyle/>
          <a:p>
            <a:r>
              <a:rPr lang="en-US" dirty="0" smtClean="0"/>
              <a:t>Sensual love has its place in marriage (Song of Solomon 4:9-11), but…</a:t>
            </a:r>
          </a:p>
          <a:p>
            <a:r>
              <a:rPr lang="en-US" dirty="0" smtClean="0"/>
              <a:t>Husbands. Eph. 5:25, 28-29, 33</a:t>
            </a:r>
          </a:p>
          <a:p>
            <a:pPr lvl="1"/>
            <a:r>
              <a:rPr lang="en-US" dirty="0" smtClean="0"/>
              <a:t>Selflessness.</a:t>
            </a:r>
          </a:p>
          <a:p>
            <a:r>
              <a:rPr lang="en-US" dirty="0" smtClean="0"/>
              <a:t>Wives. Titus 2:3-5</a:t>
            </a:r>
          </a:p>
          <a:p>
            <a:pPr lvl="1"/>
            <a:r>
              <a:rPr lang="en-US" dirty="0" smtClean="0"/>
              <a:t>Word usually denotes affection.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Your Spouse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650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52550"/>
            <a:ext cx="8382000" cy="3152918"/>
          </a:xfrm>
        </p:spPr>
        <p:txBody>
          <a:bodyPr/>
          <a:lstStyle/>
          <a:p>
            <a:r>
              <a:rPr lang="en-US" dirty="0" smtClean="0"/>
              <a:t>Continue with the kindness and courtesy. Eph. 4:31-32; Phil. 2:1-4</a:t>
            </a:r>
          </a:p>
          <a:p>
            <a:r>
              <a:rPr lang="en-US" dirty="0" smtClean="0"/>
              <a:t>Appearance.</a:t>
            </a:r>
          </a:p>
          <a:p>
            <a:r>
              <a:rPr lang="en-US" dirty="0" smtClean="0"/>
              <a:t>Patience. 1 Cor. 13:4-7</a:t>
            </a:r>
          </a:p>
          <a:p>
            <a:r>
              <a:rPr lang="en-US" dirty="0" smtClean="0"/>
              <a:t>Listening.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Maintain the Courtship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03999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152918"/>
          </a:xfrm>
        </p:spPr>
        <p:txBody>
          <a:bodyPr/>
          <a:lstStyle/>
          <a:p>
            <a:r>
              <a:rPr lang="en-US" dirty="0" smtClean="0"/>
              <a:t>Study, pray, love, and keep up the kindness and courtesy.</a:t>
            </a:r>
          </a:p>
          <a:p>
            <a:r>
              <a:rPr lang="en-US" dirty="0" smtClean="0"/>
              <a:t>Simple, but often neglected.</a:t>
            </a:r>
          </a:p>
          <a:p>
            <a:r>
              <a:rPr lang="en-US" dirty="0" smtClean="0"/>
              <a:t>Let’s enjoy marriage as God intended it to be.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241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152918"/>
          </a:xfrm>
        </p:spPr>
        <p:txBody>
          <a:bodyPr/>
          <a:lstStyle/>
          <a:p>
            <a:r>
              <a:rPr lang="en-US" dirty="0" smtClean="0"/>
              <a:t>How will we respond to the greatest love ever shown? Eph. 5:25-27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078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331</TotalTime>
  <Words>279</Words>
  <Application>Microsoft Office PowerPoint</Application>
  <PresentationFormat>On-screen Show (16:9)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How Can We Have Lasting Marriages? </vt:lpstr>
      <vt:lpstr>Review</vt:lpstr>
      <vt:lpstr>Review</vt:lpstr>
      <vt:lpstr>Study the Bible</vt:lpstr>
      <vt:lpstr>Pray Together and Alone</vt:lpstr>
      <vt:lpstr>Love Your Spouse</vt:lpstr>
      <vt:lpstr>Maintain the Courtship</vt:lpstr>
      <vt:lpstr>Conclusion</vt:lpstr>
      <vt:lpstr>Invitation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We Have Lasting Marriages?</dc:title>
  <dc:creator>John</dc:creator>
  <cp:lastModifiedBy>pepperrd</cp:lastModifiedBy>
  <cp:revision>16</cp:revision>
  <dcterms:created xsi:type="dcterms:W3CDTF">2013-10-25T19:06:12Z</dcterms:created>
  <dcterms:modified xsi:type="dcterms:W3CDTF">2013-11-17T14:46:55Z</dcterms:modified>
</cp:coreProperties>
</file>