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4CD4E26-FE78-45D7-A0D3-0AF077149790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9053F45-D994-4AE4-B13A-1ADD3A254B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CD4E26-FE78-45D7-A0D3-0AF077149790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053F45-D994-4AE4-B13A-1ADD3A254B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CD4E26-FE78-45D7-A0D3-0AF077149790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053F45-D994-4AE4-B13A-1ADD3A254B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CD4E26-FE78-45D7-A0D3-0AF077149790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053F45-D994-4AE4-B13A-1ADD3A254B8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CD4E26-FE78-45D7-A0D3-0AF077149790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053F45-D994-4AE4-B13A-1ADD3A254B8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CD4E26-FE78-45D7-A0D3-0AF077149790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053F45-D994-4AE4-B13A-1ADD3A254B8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CD4E26-FE78-45D7-A0D3-0AF077149790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053F45-D994-4AE4-B13A-1ADD3A254B8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CD4E26-FE78-45D7-A0D3-0AF077149790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053F45-D994-4AE4-B13A-1ADD3A254B8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CD4E26-FE78-45D7-A0D3-0AF077149790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053F45-D994-4AE4-B13A-1ADD3A254B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4CD4E26-FE78-45D7-A0D3-0AF077149790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053F45-D994-4AE4-B13A-1ADD3A254B8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4CD4E26-FE78-45D7-A0D3-0AF077149790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9053F45-D994-4AE4-B13A-1ADD3A254B8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4CD4E26-FE78-45D7-A0D3-0AF077149790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9053F45-D994-4AE4-B13A-1ADD3A254B8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House-churches and </a:t>
            </a:r>
            <a:r>
              <a:rPr lang="en-US" altLang="en-US" i="1" dirty="0" smtClean="0"/>
              <a:t>Radical </a:t>
            </a:r>
            <a:r>
              <a:rPr lang="en-US" altLang="en-US" i="1" dirty="0" smtClean="0"/>
              <a:t>Restoration</a:t>
            </a:r>
            <a:r>
              <a:rPr lang="en-US" altLang="en-US" dirty="0" smtClean="0"/>
              <a:t>…5</a:t>
            </a:r>
            <a:endParaRPr lang="en-US" altLang="en-US" dirty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0005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Some are not well-grounded in the truth.</a:t>
            </a:r>
          </a:p>
          <a:p>
            <a:pPr lvl="1" eaLnBrk="1" hangingPunct="1"/>
            <a:r>
              <a:rPr lang="en-US" altLang="en-US" smtClean="0"/>
              <a:t>Churches may fail to properly teach.              Eph. 4:11-16</a:t>
            </a:r>
          </a:p>
          <a:p>
            <a:pPr lvl="1" eaLnBrk="1" hangingPunct="1"/>
            <a:r>
              <a:rPr lang="en-US" altLang="en-US" smtClean="0"/>
              <a:t>Must teach doctrinal fundamentals.</a:t>
            </a:r>
          </a:p>
          <a:p>
            <a:pPr lvl="1" eaLnBrk="1" hangingPunct="1"/>
            <a:r>
              <a:rPr lang="en-US" altLang="en-US" smtClean="0"/>
              <a:t>A church can do its part and people not become well-grounded because of lack of attendance, attention, private study, etc. 1 Peter 2:2, 3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Appeal of House-churches</a:t>
            </a:r>
          </a:p>
        </p:txBody>
      </p:sp>
    </p:spTree>
    <p:extLst>
      <p:ext uri="{BB962C8B-B14F-4D97-AF65-F5344CB8AC3E}">
        <p14:creationId xmlns:p14="http://schemas.microsoft.com/office/powerpoint/2010/main" val="162894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828800"/>
            <a:ext cx="8153400" cy="4495800"/>
          </a:xfrm>
        </p:spPr>
        <p:txBody>
          <a:bodyPr/>
          <a:lstStyle/>
          <a:p>
            <a:pPr eaLnBrk="1" hangingPunct="1"/>
            <a:r>
              <a:rPr lang="en-US" altLang="en-US" smtClean="0"/>
              <a:t>Discouragement over lack of growth.</a:t>
            </a:r>
          </a:p>
          <a:p>
            <a:pPr lvl="1" eaLnBrk="1" hangingPunct="1"/>
            <a:r>
              <a:rPr lang="en-US" altLang="en-US" smtClean="0"/>
              <a:t>Easy to latch onto something without thinking it through.</a:t>
            </a:r>
          </a:p>
          <a:p>
            <a:pPr lvl="1" eaLnBrk="1" hangingPunct="1"/>
            <a:r>
              <a:rPr lang="en-US" altLang="en-US" smtClean="0"/>
              <a:t>The gospel is still God’s power to save. Rom. 1:16</a:t>
            </a:r>
          </a:p>
          <a:p>
            <a:pPr lvl="1" eaLnBrk="1" hangingPunct="1"/>
            <a:r>
              <a:rPr lang="en-US" altLang="en-US" smtClean="0"/>
              <a:t>Take care of church problems, get busy, and growth will come.</a:t>
            </a:r>
          </a:p>
          <a:p>
            <a:pPr lvl="1" eaLnBrk="1" hangingPunct="1"/>
            <a:r>
              <a:rPr lang="en-US" altLang="en-US" smtClean="0"/>
              <a:t>God’s plan works when we work God’s plan.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Appeal of House-churches</a:t>
            </a:r>
          </a:p>
        </p:txBody>
      </p:sp>
    </p:spTree>
    <p:extLst>
      <p:ext uri="{BB962C8B-B14F-4D97-AF65-F5344CB8AC3E}">
        <p14:creationId xmlns:p14="http://schemas.microsoft.com/office/powerpoint/2010/main" val="3379563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828800"/>
            <a:ext cx="8153400" cy="4495800"/>
          </a:xfrm>
        </p:spPr>
        <p:txBody>
          <a:bodyPr/>
          <a:lstStyle/>
          <a:p>
            <a:pPr eaLnBrk="1" hangingPunct="1"/>
            <a:r>
              <a:rPr lang="en-US" altLang="en-US" smtClean="0"/>
              <a:t>Some are too tradition oriented.</a:t>
            </a:r>
          </a:p>
          <a:p>
            <a:pPr lvl="1" eaLnBrk="1" hangingPunct="1"/>
            <a:r>
              <a:rPr lang="en-US" altLang="en-US" smtClean="0"/>
              <a:t>Three types of traditions.</a:t>
            </a:r>
          </a:p>
          <a:p>
            <a:pPr lvl="2" eaLnBrk="1" hangingPunct="1"/>
            <a:r>
              <a:rPr lang="en-US" altLang="en-US" smtClean="0"/>
              <a:t>Divine ones. 1 Cor. 11:2</a:t>
            </a:r>
          </a:p>
          <a:p>
            <a:pPr lvl="2" eaLnBrk="1" hangingPunct="1"/>
            <a:r>
              <a:rPr lang="en-US" altLang="en-US" smtClean="0"/>
              <a:t>Human traditions that do not contradict God’s word. </a:t>
            </a:r>
          </a:p>
          <a:p>
            <a:pPr lvl="2" eaLnBrk="1" hangingPunct="1"/>
            <a:r>
              <a:rPr lang="en-US" altLang="en-US" smtClean="0"/>
              <a:t>Human traditions that contradict God’s word. </a:t>
            </a:r>
          </a:p>
          <a:p>
            <a:pPr lvl="1" eaLnBrk="1" hangingPunct="1"/>
            <a:r>
              <a:rPr lang="en-US" altLang="en-US" smtClean="0"/>
              <a:t>Some can’t consider anything new because of tradition.</a:t>
            </a:r>
          </a:p>
          <a:p>
            <a:pPr lvl="1" eaLnBrk="1" hangingPunct="1"/>
            <a:r>
              <a:rPr lang="en-US" altLang="en-US" smtClean="0"/>
              <a:t>Is our commitment to Bible authority or the way we have always done it?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Appeal of House-churches</a:t>
            </a:r>
          </a:p>
        </p:txBody>
      </p:sp>
    </p:spTree>
    <p:extLst>
      <p:ext uri="{BB962C8B-B14F-4D97-AF65-F5344CB8AC3E}">
        <p14:creationId xmlns:p14="http://schemas.microsoft.com/office/powerpoint/2010/main" val="2567615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828800"/>
            <a:ext cx="8153400" cy="4419600"/>
          </a:xfrm>
        </p:spPr>
        <p:txBody>
          <a:bodyPr/>
          <a:lstStyle/>
          <a:p>
            <a:pPr eaLnBrk="1" hangingPunct="1"/>
            <a:r>
              <a:rPr lang="en-US" altLang="en-US" smtClean="0"/>
              <a:t>Dogmatism of some.</a:t>
            </a:r>
          </a:p>
          <a:p>
            <a:pPr lvl="1" eaLnBrk="1" hangingPunct="1"/>
            <a:r>
              <a:rPr lang="en-US" altLang="en-US" smtClean="0"/>
              <a:t>Make their points by pronouncement rather than reasoning from the Scriptures.</a:t>
            </a:r>
          </a:p>
          <a:p>
            <a:pPr lvl="1" eaLnBrk="1" hangingPunct="1"/>
            <a:r>
              <a:rPr lang="en-US" altLang="en-US" smtClean="0"/>
              <a:t>Teach with a humble spirit. 2 Tim. 2:24, 25</a:t>
            </a:r>
          </a:p>
          <a:p>
            <a:pPr eaLnBrk="1" hangingPunct="1"/>
            <a:r>
              <a:rPr lang="en-US" altLang="en-US" smtClean="0"/>
              <a:t>Ugly attitudes of some.</a:t>
            </a:r>
          </a:p>
          <a:p>
            <a:pPr lvl="1" eaLnBrk="1" hangingPunct="1"/>
            <a:r>
              <a:rPr lang="en-US" altLang="en-US" smtClean="0"/>
              <a:t>The good fight must be conducted properly.        2 Tim. 2:23-26</a:t>
            </a:r>
          </a:p>
          <a:p>
            <a:pPr lvl="1" eaLnBrk="1" hangingPunct="1"/>
            <a:r>
              <a:rPr lang="en-US" altLang="en-US" smtClean="0"/>
              <a:t>Let’s not drive people away with the wrong spirit. Gal. 5:6, 14, 15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Appeal of House-churches</a:t>
            </a:r>
          </a:p>
        </p:txBody>
      </p:sp>
    </p:spTree>
    <p:extLst>
      <p:ext uri="{BB962C8B-B14F-4D97-AF65-F5344CB8AC3E}">
        <p14:creationId xmlns:p14="http://schemas.microsoft.com/office/powerpoint/2010/main" val="3016121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Lack of love and enthusiasm in some churches.</a:t>
            </a:r>
          </a:p>
          <a:p>
            <a:pPr lvl="1" eaLnBrk="1" hangingPunct="1"/>
            <a:r>
              <a:rPr lang="en-US" altLang="en-US" smtClean="0"/>
              <a:t>Can a Sardis or Laodicea be found today?</a:t>
            </a:r>
          </a:p>
          <a:p>
            <a:pPr lvl="1" eaLnBrk="1" hangingPunct="1"/>
            <a:r>
              <a:rPr lang="en-US" altLang="en-US" smtClean="0"/>
              <a:t>Lack of love and enthusiasm causes some to grasp for the wrong things.</a:t>
            </a:r>
          </a:p>
          <a:p>
            <a:pPr lvl="1" eaLnBrk="1" hangingPunct="1"/>
            <a:r>
              <a:rPr lang="en-US" altLang="en-US" smtClean="0"/>
              <a:t>If we understand what Christ has done for us, how can we not be enthused? 2 Cor. 5:14, 15</a:t>
            </a:r>
          </a:p>
          <a:p>
            <a:pPr lvl="1" eaLnBrk="1" hangingPunct="1"/>
            <a:r>
              <a:rPr lang="en-US" altLang="en-US" smtClean="0"/>
              <a:t>Without love we are nothing. 1 Cor. 13:1-3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Appeal of House-churches</a:t>
            </a:r>
          </a:p>
        </p:txBody>
      </p:sp>
    </p:spTree>
    <p:extLst>
      <p:ext uri="{BB962C8B-B14F-4D97-AF65-F5344CB8AC3E}">
        <p14:creationId xmlns:p14="http://schemas.microsoft.com/office/powerpoint/2010/main" val="2828021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The house-church movement has a greater appeal when we are not what we should be.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But if we are not what we should be, we don’t need </a:t>
            </a:r>
            <a:r>
              <a:rPr lang="en-US" altLang="en-US" i="1" smtClean="0"/>
              <a:t>Radical Restoration</a:t>
            </a:r>
            <a:r>
              <a:rPr lang="en-US" altLang="en-US" smtClean="0"/>
              <a:t>, but biblical restoration.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If needed, let’s repent and turn back to God.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217256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360</Words>
  <Application>Microsoft Office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House-churches and Radical Restoration…5</vt:lpstr>
      <vt:lpstr>The Appeal of House-churches</vt:lpstr>
      <vt:lpstr>The Appeal of House-churches</vt:lpstr>
      <vt:lpstr>The Appeal of House-churches</vt:lpstr>
      <vt:lpstr>The Appeal of House-churches</vt:lpstr>
      <vt:lpstr>The Appeal of House-churches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House-churches and Radical Restoration…5</dc:title>
  <dc:creator>John</dc:creator>
  <cp:lastModifiedBy>John</cp:lastModifiedBy>
  <cp:revision>1</cp:revision>
  <dcterms:created xsi:type="dcterms:W3CDTF">2013-12-02T15:54:17Z</dcterms:created>
  <dcterms:modified xsi:type="dcterms:W3CDTF">2013-12-02T15:55:24Z</dcterms:modified>
</cp:coreProperties>
</file>