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5D8B4E-5E71-4CAC-9D3E-1037E55D107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615D8B4E-5E71-4CAC-9D3E-1037E55D107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5D8B4E-5E71-4CAC-9D3E-1037E55D107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5D8B4E-5E71-4CAC-9D3E-1037E55D107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54C937-DA44-4A09-BC00-CB4A500B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Owe One Another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019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Emphasized and modeled by Jesus. John 13</a:t>
            </a:r>
          </a:p>
          <a:p>
            <a:r>
              <a:rPr lang="en-US" dirty="0" smtClean="0"/>
              <a:t>Greatness is not in what others do for us. Matt. 20:25-28</a:t>
            </a:r>
          </a:p>
          <a:p>
            <a:r>
              <a:rPr lang="en-US" dirty="0" smtClean="0"/>
              <a:t>More blessed to give…. Acts 20:35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09550"/>
            <a:ext cx="8839200" cy="857250"/>
          </a:xfrm>
        </p:spPr>
        <p:txBody>
          <a:bodyPr>
            <a:noAutofit/>
          </a:bodyPr>
          <a:lstStyle/>
          <a:p>
            <a:r>
              <a:rPr lang="en-US" sz="3600" dirty="0" smtClean="0"/>
              <a:t>Value of Serving and Giving to Others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28876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partial. James 2:1-4</a:t>
            </a:r>
          </a:p>
          <a:p>
            <a:r>
              <a:rPr lang="en-US" dirty="0" smtClean="0"/>
              <a:t>Bite and devour. Gal. 5:13-15</a:t>
            </a:r>
          </a:p>
          <a:p>
            <a:r>
              <a:rPr lang="en-US" dirty="0" smtClean="0"/>
              <a:t>Do anything harmful. Rom. 14:13, 15-17, 19; 1 Cor. 8:8-13</a:t>
            </a:r>
          </a:p>
          <a:p>
            <a:r>
              <a:rPr lang="en-US" dirty="0" smtClean="0"/>
              <a:t>Meddle. 1 Peter 4:15; 1 </a:t>
            </a:r>
            <a:r>
              <a:rPr lang="en-US" dirty="0" err="1" smtClean="0"/>
              <a:t>Thes</a:t>
            </a:r>
            <a:r>
              <a:rPr lang="en-US" dirty="0" smtClean="0"/>
              <a:t>. 4:11</a:t>
            </a:r>
          </a:p>
          <a:p>
            <a:r>
              <a:rPr lang="en-US" dirty="0" smtClean="0"/>
              <a:t>Be proud. Rom. 12:3; Phil. 2:3-4; 1 Pet. 5:5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Not…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02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7"/>
            <a:ext cx="8305800" cy="3394472"/>
          </a:xfrm>
        </p:spPr>
        <p:txBody>
          <a:bodyPr/>
          <a:lstStyle/>
          <a:p>
            <a:r>
              <a:rPr lang="en-US" dirty="0" smtClean="0"/>
              <a:t>Eph. 2:8-10</a:t>
            </a:r>
          </a:p>
          <a:p>
            <a:r>
              <a:rPr lang="en-US" dirty="0" smtClean="0"/>
              <a:t>Heb. 13:16; 1 Tim. 5:9-10; Titus 2:14; 3:8, 14</a:t>
            </a:r>
          </a:p>
          <a:p>
            <a:r>
              <a:rPr lang="en-US" dirty="0" smtClean="0"/>
              <a:t>A special obligation to our brethren. Gal. 6:10</a:t>
            </a:r>
          </a:p>
          <a:p>
            <a:r>
              <a:rPr lang="en-US" dirty="0" smtClean="0"/>
              <a:t>Be kind and benevolent.</a:t>
            </a:r>
          </a:p>
          <a:p>
            <a:pPr lvl="1"/>
            <a:r>
              <a:rPr lang="en-US" dirty="0" smtClean="0"/>
              <a:t>Acts 9:36, 39; Matt. 25:31-46</a:t>
            </a:r>
          </a:p>
          <a:p>
            <a:r>
              <a:rPr lang="en-US" dirty="0" smtClean="0"/>
              <a:t>This is work all can do.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Be Filled with Good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29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negatives are necessary lest we destroy the effects of our good deeds.</a:t>
            </a:r>
          </a:p>
          <a:p>
            <a:r>
              <a:rPr lang="en-US" dirty="0" smtClean="0"/>
              <a:t>Strive to walk worthy of the noble calling. Eph. 4:1-3</a:t>
            </a:r>
          </a:p>
          <a:p>
            <a:r>
              <a:rPr lang="en-US" dirty="0" smtClean="0"/>
              <a:t>Have you surrendered to Jesus?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03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184</Words>
  <Application>Microsoft Office PowerPoint</Application>
  <PresentationFormat>On-screen Show (16:9)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Owe One Another Love</vt:lpstr>
      <vt:lpstr>Value of Serving and Giving to Others</vt:lpstr>
      <vt:lpstr>Let’s Not…</vt:lpstr>
      <vt:lpstr>Let’s Be Filled with Good Works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Owe One Another Love</dc:title>
  <dc:creator>John</dc:creator>
  <cp:lastModifiedBy>pepperrd</cp:lastModifiedBy>
  <cp:revision>2</cp:revision>
  <dcterms:created xsi:type="dcterms:W3CDTF">2013-12-21T20:52:23Z</dcterms:created>
  <dcterms:modified xsi:type="dcterms:W3CDTF">2013-12-22T15:05:05Z</dcterms:modified>
</cp:coreProperties>
</file>