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999" r:id="rId3"/>
    <p:sldId id="1088" r:id="rId4"/>
    <p:sldId id="1089" r:id="rId5"/>
    <p:sldId id="1090" r:id="rId6"/>
    <p:sldId id="1091" r:id="rId7"/>
    <p:sldId id="1092" r:id="rId8"/>
    <p:sldId id="1093" r:id="rId9"/>
    <p:sldId id="1094" r:id="rId10"/>
    <p:sldId id="1065" r:id="rId11"/>
    <p:sldId id="1095" r:id="rId12"/>
    <p:sldId id="1096" r:id="rId13"/>
    <p:sldId id="1097" r:id="rId14"/>
    <p:sldId id="1098" r:id="rId15"/>
    <p:sldId id="1099" r:id="rId16"/>
    <p:sldId id="1100" r:id="rId17"/>
    <p:sldId id="1101" r:id="rId18"/>
    <p:sldId id="1102" r:id="rId19"/>
    <p:sldId id="1103" r:id="rId20"/>
    <p:sldId id="1104" r:id="rId21"/>
    <p:sldId id="1105" r:id="rId22"/>
    <p:sldId id="1106" r:id="rId23"/>
    <p:sldId id="1107" r:id="rId24"/>
    <p:sldId id="1108" r:id="rId25"/>
    <p:sldId id="1109" r:id="rId26"/>
    <p:sldId id="1110" r:id="rId27"/>
    <p:sldId id="1111" r:id="rId28"/>
    <p:sldId id="1112" r:id="rId29"/>
    <p:sldId id="1066" r:id="rId30"/>
    <p:sldId id="1113" r:id="rId31"/>
    <p:sldId id="1114" r:id="rId32"/>
    <p:sldId id="1115" r:id="rId33"/>
    <p:sldId id="1116" r:id="rId34"/>
    <p:sldId id="1117" r:id="rId35"/>
    <p:sldId id="1118" r:id="rId36"/>
    <p:sldId id="1119" r:id="rId37"/>
    <p:sldId id="1120" r:id="rId38"/>
    <p:sldId id="1121" r:id="rId39"/>
    <p:sldId id="1122" r:id="rId40"/>
    <p:sldId id="1124" r:id="rId41"/>
    <p:sldId id="1125" r:id="rId42"/>
    <p:sldId id="1067" r:id="rId43"/>
    <p:sldId id="1126" r:id="rId44"/>
    <p:sldId id="1127" r:id="rId45"/>
    <p:sldId id="1128" r:id="rId46"/>
    <p:sldId id="1129" r:id="rId47"/>
    <p:sldId id="1130" r:id="rId48"/>
    <p:sldId id="1131" r:id="rId49"/>
    <p:sldId id="1132" r:id="rId50"/>
    <p:sldId id="1133" r:id="rId51"/>
    <p:sldId id="1134" r:id="rId52"/>
    <p:sldId id="1135" r:id="rId53"/>
    <p:sldId id="1136" r:id="rId54"/>
    <p:sldId id="1137" r:id="rId55"/>
    <p:sldId id="1068" r:id="rId56"/>
    <p:sldId id="1138" r:id="rId57"/>
    <p:sldId id="1139" r:id="rId58"/>
    <p:sldId id="1140" r:id="rId59"/>
    <p:sldId id="1141" r:id="rId60"/>
    <p:sldId id="1142" r:id="rId61"/>
    <p:sldId id="1143" r:id="rId62"/>
    <p:sldId id="1144" r:id="rId63"/>
    <p:sldId id="1145" r:id="rId64"/>
    <p:sldId id="1146" r:id="rId65"/>
    <p:sldId id="1147" r:id="rId66"/>
    <p:sldId id="1148" r:id="rId67"/>
    <p:sldId id="1149" r:id="rId68"/>
    <p:sldId id="1150" r:id="rId69"/>
    <p:sldId id="1151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A50021"/>
    <a:srgbClr val="003300"/>
    <a:srgbClr val="660066"/>
    <a:srgbClr val="5B0A01"/>
    <a:srgbClr val="43193F"/>
    <a:srgbClr val="C96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729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72735-ABDA-4381-8B3E-646598507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1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CACD7-4119-4076-9F79-824AF8A4D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5049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D53A5-C1D1-4A28-A434-0823CA942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975058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DF237-B143-4638-9180-70AA7CFDCA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387430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2BBA-E0EE-4CB3-94F6-3D4FABA15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853509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FCABB-DA8E-4EE0-8804-B0BBAA82A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081621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EF289-780A-46AA-B07A-DD2B83F4AF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273208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3ABD7-783F-4F0D-AA0E-EAC1E4740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182483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A7792-B93A-42AF-9AE1-F693D9450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698882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471AF-454C-43BA-AB5A-9018FD40E3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073338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8702-B20E-44DB-AB7E-C878FC788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78487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AA412-D4EF-4EA7-811A-365AFC8E5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130981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71E187-4083-4093-84A4-143F289943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Should We Seek and Know God?</a:t>
            </a:r>
            <a:endParaRPr lang="en-US" altLang="en-US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we see the power, wisdom and holiness of God we should despise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ourselves.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(Psa 100:3; Mt 5:3)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Psalm 100:3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- 3 Know that the LORD, He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God;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It 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who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has made us, and not we ourselves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We are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His people and the sheep of His pasture.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Matthew 5:3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"Blessed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poor in spirit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For theirs is the kingdom of heaven.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word used here (ptochos), may be translated "abject poverty." It reflects    one who is virtually destitute, or in "imminent danger of real starvation."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Here Jesus is describing poverty of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spirit.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must see our need of and dependence upon God.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(Jn 15:5)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John 15:5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- "I am the vine, you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branches. He who abides in Me, and I in him, bears much fruit;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without Me you can do nothing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Only when we see our deep poverty and believe it will God be able to guide us. This is the first step in pleasing God!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(Psa 51:17)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Psalm 51:17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The sacrifices of God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 broken spirit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 broken and a contrite heart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-- These, O God, You will not despise.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we have this kind of spirit we will realize that we cannot impress God! This will keep us from the sin of pride.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(Isa 64:6)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Isaiah 64:6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But we are all like an unclean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thing,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And all our righteousnesses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like filthy rags; We all fade as a leaf, And our iniquities, like the wind, Have taken us away.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Our own sin the presence of God’s holiness must break us.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(Mt 5:4)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There is a big difference between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knowing there is a God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in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Why is atheism becoming more prevalent in our society?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can know there is a God.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(Rom 1:20)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Matthew 5:4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Blessed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those who mourn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For they shall be comforted.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word mourn (pentheo) means "to bewail, lament, mourn for."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This word described the tears of righteous.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(Lk 6:21)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Luke 6:21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Blessed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you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who hunger now, For you shall be filled.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Blessed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are you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who weep now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For you shall laugh.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we mourn over our sins.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(2 Cor 7:10; Joel 2:12-13)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2 Corinthians 7:10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godly sorrow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produces repentance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leading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to salvation, not to be regretted; but the sorrow of the world produces death.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Joel 2:12-13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 Now, therefore," says the LORD, "Turn to Me with all your heart,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With fasting, with weeping, and with mourning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."  13 So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rend your heart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not your garments; Return to the LORD your God, For He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gracious and merciful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Slow to anger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of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great kindness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And He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relents from doing harm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was the last time you grieved over your sins? Sadly pride has caused many to become hard hearted.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(Jas 4:8-10)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James 4:8-10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Draw near to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God and He will draw near to you. Cleanse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your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hands,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sinners; and purify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your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hearts,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double-minded.  9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Lament and mourn and weep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! Let your laughter be turned to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mourning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your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joy to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gloom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10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Humble yourselves in the sight of the Lord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He will lift you up.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brings us to a poverty of Spirit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This will drastically alter how we treat others who hurt us!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Jesus plainly showed His disciples that this world is dominated by Satan.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(Jn 12:31; 14:30)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Romans 1:20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For since the creation of the world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His invisible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attributes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are clearly seen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being understood by the things that are made,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even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His eternal power and Godhead, so that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they are without excuse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John 12:31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"Now is the judgment of this world; now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ruler of this world will be cast out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John 14:30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"I will no longer talk much with you,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ruler of this world is coming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 has nothing in Me.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you come to know God you have a different way of thinking and of desiring.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Jn 2:14-15)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John 2:14-15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I have written to you, fathers, Because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you have known Him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who 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from the beginning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I have written to you, young men, Because you are strong, and the word of God abides in you, And you have overcome the wicked one.  15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Do not love the world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things in the world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If anyone loves the world,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love of the Father is not in him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Have you ever been in the company of people talking about things that you have no interest in or even dislike?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will make you a stranger and a pilgrim in this world!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(Heb 11:13-16)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Hebrews 11:13-16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These all died in faith, not having received the promises,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having seen them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afar off were assured of them,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embraced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them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confessed that they were strangers and </a:t>
            </a:r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pilgrims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 on the earth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14 For those who say such things declare plainly that they seek a homeland.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15 And truly if they had called to mind that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country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from which they had come out, they would have had opportunity to return.  16 But now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they desire a better, that is, a heavenly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country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Therefore God is not ashamed to be called their God,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 has prepared a city for them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Because we know God we have great confidence in the life to come!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can take the loss of things that the world says we cannot lose and be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happy.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can have a peace and contentment that does not depend upon what happens to us!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(Jn 16:32-33)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John 16:32-33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"Indeed the hour is coming, yes, has now come, that you will be scattered, each to his own, and will leave Me alone. And yet I am not alone, because the Father is with Me.  33 "These things I have spoken to you, that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 Me you may have peace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In the world you will have tribulation;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 of good cheer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have overcome the world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Our simple delight and power is found in knowing God.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(Phil 3:7-8)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Men do not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know the one true God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therefore choose to live for themselves. Men do not know they can trust and depend upon God!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nature of God is a powerful force to draw men to Him.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(Isa 40:28-31)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Philippians 3:7-8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But what things were gain to me, these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have counted loss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for Christ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8 Yet indeed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also count all things loss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excellence of the knowledge of Christ Jesus my Lord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for whom I have suffered the loss of all things, and count them as rubbish, that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may gain Christ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 leads us to a separation from this world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There is a great peace we find when we surrender the things of this world!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foundational purpose in Bible study is to learn more about the character of God and become more like Him.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(Rom 8:29)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Romans 8:29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For whom He foreknew, He also predestined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to be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conformed to the image of His Son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that He might be the firstborn among many brethren.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This should be at the root of all of our Bible study.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(Rom 15:4)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Romans 15:4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For whatever things were written before were written for our learning, that we through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patience and comfort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of the Scriptures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might have hope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I consider that the God who has done so much on my behalf has spoken, His word will never become boring.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Pt 2:1-3)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Peter 2:1-3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Therefore,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laying aside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all malice, all deceit, hypocrisy, envy, and all evil speaking,  2 as newborn babes,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desire the pure milk of the word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that you may grow thereby,  3 if indeed you have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tasted that the Lord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gracious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God also helps us to know Him better through tests.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Here is where we should tremble and be very humble. (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Deut 8:2-5)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0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Deuteronomy 8:2-5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"And you shall remember that the LORD your God led you all the way these forty years in the wilderness,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to humble you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test you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know what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was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 your heart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whether you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would keep His commandments or not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Isaiah 40:28-31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Have you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not known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? Have you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not heard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? The everlasting God, the LORD, The Creator of the ends of the earth, Neither faints nor is weary. His understanding is unsearchable.  29 He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gives power to the weak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to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those who have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 might He increases strength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"So He humbled you, allowed you to hunger, and fed you with manna which you did not know nor did your fathers know, that He might make you know that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man shall not live by bread alone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but man lives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by every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word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that proceeds from the mouth of the LORD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4 "Your garments did not wear out on you, nor did your foot swell these forty years.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"You should know in your heart that as a man chastens his son,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LORD your God chastens you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unimaginable test of Job. Was this for Job’s good?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(Job 42:5-6)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Job 42:5-6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"I have heard of You by the hearing of the ear,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now my eye sees You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6 Therefore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abhor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repent in dust and ashes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spend our lives better knowing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What might our God allow us to endure so that He might be glorified?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you treat other people.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do we treat our brothers in Christ?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Jn 4:19-21)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/>
              <a:t>1 John 4:19-21</a:t>
            </a:r>
            <a:r>
              <a:rPr lang="en-US" altLang="en-US" b="1"/>
              <a:t> </a:t>
            </a:r>
            <a:r>
              <a:rPr lang="en-US" altLang="en-US"/>
              <a:t> - We love Him because He first loved us.  20 If someone says, "I love God," and hates his brother, he is a liar; for he who does not love his brother whom he has seen, </a:t>
            </a:r>
            <a:r>
              <a:rPr lang="en-US" altLang="en-US" u="sng"/>
              <a:t>how can he love God whom he has not seen</a:t>
            </a:r>
            <a:r>
              <a:rPr lang="en-US" altLang="en-US"/>
              <a:t>?  21 And this commandment we have from Him: </a:t>
            </a:r>
            <a:r>
              <a:rPr lang="en-US" altLang="en-US" u="sng"/>
              <a:t>that he who loves God </a:t>
            </a:r>
            <a:r>
              <a:rPr lang="en-US" altLang="en-US" i="1" u="sng"/>
              <a:t>must </a:t>
            </a:r>
            <a:r>
              <a:rPr lang="en-US" altLang="en-US" u="sng"/>
              <a:t>love his brother also</a:t>
            </a:r>
            <a:r>
              <a:rPr lang="en-US" altLang="en-US"/>
              <a:t>. 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better we know God we more quickly let God take vengeance and seek to forgive others.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(Rom 12:19)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Romans 12:19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Beloved, do not avenge yourselves, but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rather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give place to wrath; for it is written, "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Vengeance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Mine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will repay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,"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says the Lord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we respond to false doctrine.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(Deut 13:1-3; Jer 5:3-4)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30 Even the youths shall faint and be weary, And the young men shall utterly fall,  31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But those who wait on the LORD Shall renew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their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strength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They shall mount up with wings like eagles, They shall run and not be weary, They shall walk and not faint.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Deuteronomy 13:1-3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"If there arises among you a prophet or a dreamer of dreams, and he gives you a sign or a wonder,  2 "and the sign or the wonder comes to pass, of which he spoke to you, saying, 'Let us go after other gods' -- which you have not known -- 'and let us serve them,'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"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you shall not listen to the words of that prophet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or that dreamer of dreams, for the LORD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your God is testing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you to know whether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you love the LORD your God with all your heart and with all your soul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Jeremiah 5:4-5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Therefore I said, "Surely these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poor. They are foolish;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they do not know the way of the LORD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The judgment of their God.  5 I will go to the great men and speak to them, For they have known the way of the LORD, The judgment of their God." But these have altogether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broken the yoke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burst the bonds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we put the praise of men above the praise of God then we will be silent when the gospel is perverted.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(Gal 1:9-10)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Galatians 1:9-10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As we have said before, so now I say again, if anyone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preaches any other gospel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 you than what you have received,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let him be accursed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10 For do I now persuade men, or God? Or do I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seek to please men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? For if I still pleased men,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would not be a bondservant of Christ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has God said about those who would change His words?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we teach and live with our children. 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do you think Solomon viewed the last words of his father David?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Chron 28:9)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Chronicles 28:9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" As for you, my son Solomon,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know the God of your father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serve Him with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 loyal heart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with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 willing mind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for the LORD searches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all hearts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understands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all the intent of the thoughts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If you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seek Him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He will be found by you; but if you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forsake Him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He will cast you off forever.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Our children will know when we mean it. Also we can reflect God’s glory in our lives for the great benefit of our children.</a:t>
            </a:r>
            <a:endParaRPr lang="en-US" altLang="en-US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Lets us draw closer to God and learn more of His ways!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Jn 5:18-20)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John 5:18-20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We know that whoever is born of God does not sin; but he who has been born of God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keeps himself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wicked one does not touch him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 19 We know that we are of God, and the whole world lies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under the sway of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wicked one.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Things which reveal who really knows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20 And we know that the Son of God has come and has given us an understanding,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that we may know Him who is true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and we are in Him who is true, in His Son Jesus Christ.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true God and eternal life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can we better tell others about the nature of the one true God?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Each of us as Christians must become imitators of God.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5:1-4)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5:1-4</a:t>
            </a:r>
            <a:r>
              <a:rPr lang="en-US" alt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en-US" altLang="en-US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 Therefore </a:t>
            </a:r>
            <a:r>
              <a:rPr lang="en-US" altLang="en-US" sz="3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 imitators of God</a:t>
            </a:r>
            <a:r>
              <a:rPr lang="en-US" altLang="en-US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 as dear children.  2 And </a:t>
            </a:r>
            <a:r>
              <a:rPr lang="en-US" altLang="en-US" sz="3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walk in love</a:t>
            </a:r>
            <a:r>
              <a:rPr lang="en-US" altLang="en-US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, as Christ also has loved us and given Himself for us, an offering and a sacrifice to God for a sweet-smelling aroma.  3 But fornication and all uncleanness or covetousness, </a:t>
            </a:r>
            <a:r>
              <a:rPr lang="en-US" altLang="en-US" sz="3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let it not even be named among you</a:t>
            </a:r>
            <a:r>
              <a:rPr lang="en-US" altLang="en-US" sz="3000">
                <a:effectLst>
                  <a:outerShdw blurRad="38100" dist="38100" dir="2700000" algn="tl">
                    <a:srgbClr val="000000"/>
                  </a:outerShdw>
                </a:effectLst>
              </a:rPr>
              <a:t>, as is fitting for saints;  4 neither filthiness, nor foolish talking, nor coarse jesting, which are not fitting, but rather giving of thanks.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Knowing God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If I wanted to teach others about God’s forgiving nature, His kindness and His mercy, would others see that in me?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3145</Words>
  <Application>Microsoft Office PowerPoint</Application>
  <PresentationFormat>On-screen Show (4:3)</PresentationFormat>
  <Paragraphs>152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Arial</vt:lpstr>
      <vt:lpstr>Default Design</vt:lpstr>
      <vt:lpstr>Why Should We Seek and Know God?</vt:lpstr>
      <vt:lpstr>Knowing God</vt:lpstr>
      <vt:lpstr>Knowing God</vt:lpstr>
      <vt:lpstr>Knowing God</vt:lpstr>
      <vt:lpstr>Knowing God</vt:lpstr>
      <vt:lpstr>Knowing God</vt:lpstr>
      <vt:lpstr>Knowing God</vt:lpstr>
      <vt:lpstr>Knowing God</vt:lpstr>
      <vt:lpstr>Knowing God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brings us to a poverty of Spirit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Knowing God leads us to a separation from this world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We spend our lives better knowing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  <vt:lpstr>Things which reveal who really knows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in being right.</dc:title>
  <dc:creator>DON BUNTING</dc:creator>
  <cp:lastModifiedBy>Larry Rouse</cp:lastModifiedBy>
  <cp:revision>78</cp:revision>
  <dcterms:created xsi:type="dcterms:W3CDTF">2011-01-22T21:17:58Z</dcterms:created>
  <dcterms:modified xsi:type="dcterms:W3CDTF">2014-02-21T16:08:22Z</dcterms:modified>
</cp:coreProperties>
</file>