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8" d="100"/>
          <a:sy n="168" d="100"/>
        </p:scale>
        <p:origin x="-96" y="-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03A607-B2B3-479F-B7D9-B7F73AE48E0E}" type="datetimeFigureOut">
              <a:rPr lang="en-US" smtClean="0"/>
              <a:pPr/>
              <a:t>2/15/14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3F4C72-550C-4275-BC4C-7C2A7E23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Day’s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5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will you sit? 14:7-11</a:t>
            </a:r>
          </a:p>
          <a:p>
            <a:r>
              <a:rPr lang="en-US" dirty="0" smtClean="0"/>
              <a:t>Whom will you invite? 14:12-14</a:t>
            </a:r>
          </a:p>
          <a:p>
            <a:r>
              <a:rPr lang="en-US" dirty="0" smtClean="0"/>
              <a:t>Will you accept the invitation? 14:15-24</a:t>
            </a:r>
          </a:p>
          <a:p>
            <a:r>
              <a:rPr lang="en-US" dirty="0" smtClean="0"/>
              <a:t>Is the cost too high? 14:25-33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5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see the big picture. </a:t>
            </a:r>
            <a:r>
              <a:rPr lang="en-US" dirty="0"/>
              <a:t>Gen. 45:5; 50:20</a:t>
            </a:r>
          </a:p>
          <a:p>
            <a:pPr lvl="1"/>
            <a:r>
              <a:rPr lang="en-US" dirty="0" smtClean="0"/>
              <a:t>Rom</a:t>
            </a:r>
            <a:r>
              <a:rPr lang="en-US" dirty="0"/>
              <a:t>. 8:28; Heb. </a:t>
            </a:r>
            <a:r>
              <a:rPr lang="en-US" dirty="0" smtClean="0"/>
              <a:t>13:5f</a:t>
            </a:r>
          </a:p>
          <a:p>
            <a:r>
              <a:rPr lang="en-US" dirty="0" smtClean="0"/>
              <a:t>Don’t allow the failure of others to make you cynical, bitter, etc. </a:t>
            </a:r>
            <a:r>
              <a:rPr lang="en-US" smtClean="0"/>
              <a:t>40:23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8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careful. 10:1-13</a:t>
            </a:r>
          </a:p>
          <a:p>
            <a:r>
              <a:rPr lang="en-US" dirty="0" smtClean="0"/>
              <a:t>Think about others. 10:</a:t>
            </a:r>
            <a:r>
              <a:rPr lang="en-US" smtClean="0"/>
              <a:t>31</a:t>
            </a:r>
            <a:r>
              <a:rPr lang="en-US" smtClean="0"/>
              <a:t>—11</a:t>
            </a:r>
            <a:r>
              <a:rPr lang="en-US" dirty="0" smtClean="0"/>
              <a:t>:1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0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see others? 2:1-13</a:t>
            </a:r>
          </a:p>
          <a:p>
            <a:pPr lvl="1"/>
            <a:r>
              <a:rPr lang="en-US" dirty="0" smtClean="0"/>
              <a:t>Through the eyes of partiality?</a:t>
            </a:r>
          </a:p>
          <a:p>
            <a:pPr lvl="1"/>
            <a:r>
              <a:rPr lang="en-US" dirty="0" smtClean="0"/>
              <a:t>With a spirit of mercy?</a:t>
            </a:r>
          </a:p>
          <a:p>
            <a:r>
              <a:rPr lang="en-US" dirty="0" smtClean="0"/>
              <a:t>Is your faith working? 2:14-26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2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Don’t </a:t>
            </a:r>
            <a:r>
              <a:rPr lang="en-US" dirty="0" smtClean="0"/>
              <a:t>make excuses—accept the invitation.</a:t>
            </a:r>
          </a:p>
          <a:p>
            <a:r>
              <a:rPr lang="en-US" dirty="0" smtClean="0"/>
              <a:t>Put your faith to work. Be obedient today.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2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172</Words>
  <Application>Microsoft Macintosh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One Day’s Reading</vt:lpstr>
      <vt:lpstr>Luke 14</vt:lpstr>
      <vt:lpstr>Genesis 40</vt:lpstr>
      <vt:lpstr>1 Corinthians 10</vt:lpstr>
      <vt:lpstr>James 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Day’s Reading</dc:title>
  <dc:creator>John</dc:creator>
  <cp:lastModifiedBy>Brad Collins</cp:lastModifiedBy>
  <cp:revision>4</cp:revision>
  <dcterms:created xsi:type="dcterms:W3CDTF">2014-02-09T03:11:22Z</dcterms:created>
  <dcterms:modified xsi:type="dcterms:W3CDTF">2014-02-15T14:19:47Z</dcterms:modified>
</cp:coreProperties>
</file>